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4" r:id="rId1"/>
    <p:sldMasterId id="2147483725" r:id="rId2"/>
    <p:sldMasterId id="2147483738" r:id="rId3"/>
  </p:sldMasterIdLst>
  <p:notesMasterIdLst>
    <p:notesMasterId r:id="rId7"/>
  </p:notesMasterIdLst>
  <p:sldIdLst>
    <p:sldId id="432" r:id="rId4"/>
    <p:sldId id="442" r:id="rId5"/>
    <p:sldId id="443" r:id="rId6"/>
  </p:sldIdLst>
  <p:sldSz cx="9906000" cy="6858000" type="A4"/>
  <p:notesSz cx="6797675" cy="9872663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FFCC"/>
    <a:srgbClr val="0000FF"/>
    <a:srgbClr val="CCCCFF"/>
    <a:srgbClr val="9999FF"/>
    <a:srgbClr val="008000"/>
    <a:srgbClr val="FFFF66"/>
    <a:srgbClr val="D2E1F4"/>
    <a:srgbClr val="FDE3D3"/>
    <a:srgbClr val="A758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8D230F3-CF80-4859-8CE7-A43EE81993B5}" styleName="밝은 스타일 1 - 강조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4942" autoAdjust="0"/>
    <p:restoredTop sz="96331" autoAdjust="0"/>
  </p:normalViewPr>
  <p:slideViewPr>
    <p:cSldViewPr snapToGrid="0">
      <p:cViewPr>
        <p:scale>
          <a:sx n="66" d="100"/>
          <a:sy n="66" d="100"/>
        </p:scale>
        <p:origin x="38" y="4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5348"/>
          </a:xfrm>
          <a:prstGeom prst="rect">
            <a:avLst/>
          </a:prstGeom>
        </p:spPr>
        <p:txBody>
          <a:bodyPr vert="horz" lIns="91815" tIns="45907" rIns="91815" bIns="45907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2" y="0"/>
            <a:ext cx="2945660" cy="495348"/>
          </a:xfrm>
          <a:prstGeom prst="rect">
            <a:avLst/>
          </a:prstGeom>
        </p:spPr>
        <p:txBody>
          <a:bodyPr vert="horz" lIns="91815" tIns="45907" rIns="91815" bIns="45907" rtlCol="0"/>
          <a:lstStyle>
            <a:lvl1pPr algn="r">
              <a:defRPr sz="1200"/>
            </a:lvl1pPr>
          </a:lstStyle>
          <a:p>
            <a:fld id="{5BAA3D8C-1A5D-4DD5-AEF0-CED78E1EC45F}" type="datetimeFigureOut">
              <a:rPr lang="ko-KR" altLang="en-US" smtClean="0"/>
              <a:t>2023-11-29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1235075"/>
            <a:ext cx="4810125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15" tIns="45907" rIns="91815" bIns="45907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51220"/>
            <a:ext cx="5438140" cy="3887361"/>
          </a:xfrm>
          <a:prstGeom prst="rect">
            <a:avLst/>
          </a:prstGeom>
        </p:spPr>
        <p:txBody>
          <a:bodyPr vert="horz" lIns="91815" tIns="45907" rIns="91815" bIns="45907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945660" cy="495347"/>
          </a:xfrm>
          <a:prstGeom prst="rect">
            <a:avLst/>
          </a:prstGeom>
        </p:spPr>
        <p:txBody>
          <a:bodyPr vert="horz" lIns="91815" tIns="45907" rIns="91815" bIns="45907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2" y="9377317"/>
            <a:ext cx="2945660" cy="495347"/>
          </a:xfrm>
          <a:prstGeom prst="rect">
            <a:avLst/>
          </a:prstGeom>
        </p:spPr>
        <p:txBody>
          <a:bodyPr vert="horz" lIns="91815" tIns="45907" rIns="91815" bIns="45907" rtlCol="0" anchor="b"/>
          <a:lstStyle>
            <a:lvl1pPr algn="r">
              <a:defRPr sz="1200"/>
            </a:lvl1pPr>
          </a:lstStyle>
          <a:p>
            <a:fld id="{78527C41-E2FA-46CD-B821-7ED28EAACCA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57198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023938" y="1236663"/>
            <a:ext cx="4813300" cy="33321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527C41-E2FA-46CD-B821-7ED28EAACCAC}" type="slidenum">
              <a:rPr lang="ko-KR" altLang="en-US" smtClean="0"/>
              <a:t>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6190901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023938" y="1236663"/>
            <a:ext cx="4813300" cy="33321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527C41-E2FA-46CD-B821-7ED28EAACCAC}" type="slidenum">
              <a:rPr lang="ko-KR" altLang="en-US" smtClean="0"/>
              <a:t>2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469927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023938" y="1236663"/>
            <a:ext cx="4813300" cy="33321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527C41-E2FA-46CD-B821-7ED28EAACCAC}" type="slidenum">
              <a:rPr lang="ko-KR" altLang="en-US" smtClean="0"/>
              <a:t>3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449198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22.xml"/><Relationship Id="rId7" Type="http://schemas.openxmlformats.org/officeDocument/2006/relationships/tags" Target="../tags/tag26.xml"/><Relationship Id="rId12" Type="http://schemas.openxmlformats.org/officeDocument/2006/relationships/image" Target="../media/image4.jpeg"/><Relationship Id="rId2" Type="http://schemas.openxmlformats.org/officeDocument/2006/relationships/tags" Target="../tags/tag21.xml"/><Relationship Id="rId1" Type="http://schemas.openxmlformats.org/officeDocument/2006/relationships/vmlDrawing" Target="../drawings/vmlDrawing2.vml"/><Relationship Id="rId6" Type="http://schemas.openxmlformats.org/officeDocument/2006/relationships/tags" Target="../tags/tag25.xml"/><Relationship Id="rId11" Type="http://schemas.openxmlformats.org/officeDocument/2006/relationships/image" Target="../media/image3.png"/><Relationship Id="rId5" Type="http://schemas.openxmlformats.org/officeDocument/2006/relationships/tags" Target="../tags/tag24.xml"/><Relationship Id="rId10" Type="http://schemas.openxmlformats.org/officeDocument/2006/relationships/image" Target="../media/image2.emf"/><Relationship Id="rId4" Type="http://schemas.openxmlformats.org/officeDocument/2006/relationships/tags" Target="../tags/tag23.xml"/><Relationship Id="rId9" Type="http://schemas.openxmlformats.org/officeDocument/2006/relationships/oleObject" Target="../embeddings/oleObject2.bin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tags" Target="../tags/tag28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27.xml"/><Relationship Id="rId1" Type="http://schemas.openxmlformats.org/officeDocument/2006/relationships/vmlDrawing" Target="../drawings/vmlDrawing3.vml"/><Relationship Id="rId6" Type="http://schemas.openxmlformats.org/officeDocument/2006/relationships/tags" Target="../tags/tag31.xml"/><Relationship Id="rId5" Type="http://schemas.openxmlformats.org/officeDocument/2006/relationships/tags" Target="../tags/tag30.xml"/><Relationship Id="rId4" Type="http://schemas.openxmlformats.org/officeDocument/2006/relationships/tags" Target="../tags/tag29.xml"/><Relationship Id="rId9" Type="http://schemas.openxmlformats.org/officeDocument/2006/relationships/image" Target="../media/image1.emf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34.xml"/><Relationship Id="rId2" Type="http://schemas.openxmlformats.org/officeDocument/2006/relationships/tags" Target="../tags/tag33.xml"/><Relationship Id="rId1" Type="http://schemas.openxmlformats.org/officeDocument/2006/relationships/tags" Target="../tags/tag32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35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tags" Target="../tags/tag36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39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41.xml"/><Relationship Id="rId7" Type="http://schemas.openxmlformats.org/officeDocument/2006/relationships/tags" Target="../tags/tag45.xml"/><Relationship Id="rId2" Type="http://schemas.openxmlformats.org/officeDocument/2006/relationships/tags" Target="../tags/tag40.xml"/><Relationship Id="rId1" Type="http://schemas.openxmlformats.org/officeDocument/2006/relationships/vmlDrawing" Target="../drawings/vmlDrawing4.vml"/><Relationship Id="rId6" Type="http://schemas.openxmlformats.org/officeDocument/2006/relationships/tags" Target="../tags/tag44.xml"/><Relationship Id="rId5" Type="http://schemas.openxmlformats.org/officeDocument/2006/relationships/tags" Target="../tags/tag43.xml"/><Relationship Id="rId10" Type="http://schemas.openxmlformats.org/officeDocument/2006/relationships/image" Target="../media/image5.emf"/><Relationship Id="rId4" Type="http://schemas.openxmlformats.org/officeDocument/2006/relationships/tags" Target="../tags/tag42.xml"/><Relationship Id="rId9" Type="http://schemas.openxmlformats.org/officeDocument/2006/relationships/oleObject" Target="../embeddings/oleObject4.bin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tags" Target="../tags/tag52.xml"/><Relationship Id="rId3" Type="http://schemas.openxmlformats.org/officeDocument/2006/relationships/tags" Target="../tags/tag47.xml"/><Relationship Id="rId7" Type="http://schemas.openxmlformats.org/officeDocument/2006/relationships/tags" Target="../tags/tag51.xml"/><Relationship Id="rId2" Type="http://schemas.openxmlformats.org/officeDocument/2006/relationships/tags" Target="../tags/tag46.xml"/><Relationship Id="rId1" Type="http://schemas.openxmlformats.org/officeDocument/2006/relationships/vmlDrawing" Target="../drawings/vmlDrawing5.vml"/><Relationship Id="rId6" Type="http://schemas.openxmlformats.org/officeDocument/2006/relationships/tags" Target="../tags/tag50.xml"/><Relationship Id="rId11" Type="http://schemas.openxmlformats.org/officeDocument/2006/relationships/image" Target="../media/image5.emf"/><Relationship Id="rId5" Type="http://schemas.openxmlformats.org/officeDocument/2006/relationships/tags" Target="../tags/tag49.xml"/><Relationship Id="rId10" Type="http://schemas.openxmlformats.org/officeDocument/2006/relationships/oleObject" Target="../embeddings/oleObject5.bin"/><Relationship Id="rId4" Type="http://schemas.openxmlformats.org/officeDocument/2006/relationships/tags" Target="../tags/tag48.xml"/><Relationship Id="rId9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54.xml"/><Relationship Id="rId7" Type="http://schemas.openxmlformats.org/officeDocument/2006/relationships/image" Target="../media/image6.emf"/><Relationship Id="rId2" Type="http://schemas.openxmlformats.org/officeDocument/2006/relationships/tags" Target="../tags/tag53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6.bin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55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>
            <a:extLst>
              <a:ext uri="{FF2B5EF4-FFF2-40B4-BE49-F238E27FC236}">
                <a16:creationId xmlns:a16="http://schemas.microsoft.com/office/drawing/2014/main" id="{13C99625-451E-4111-AFFF-59B1EAC7D1C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290" y="1588"/>
          <a:ext cx="1290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13" name="think-cell Slide" r:id="rId9" imgW="473" imgH="473" progId="TCLayout.ActiveDocument.1">
                  <p:embed/>
                </p:oleObj>
              </mc:Choice>
              <mc:Fallback>
                <p:oleObj name="think-cell Slide" r:id="rId9" imgW="473" imgH="47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290" y="1588"/>
                        <a:ext cx="1290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id="{8956CDAB-CA9A-43EA-9731-D68ACEE47C79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28984" cy="158750"/>
          </a:xfrm>
          <a:prstGeom prst="rect">
            <a:avLst/>
          </a:prstGeom>
          <a:solidFill>
            <a:schemeClr val="accent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latinLnBrk="0">
              <a:spcBef>
                <a:spcPts val="198"/>
              </a:spcBef>
              <a:spcAft>
                <a:spcPts val="198"/>
              </a:spcAft>
            </a:pPr>
            <a:endParaRPr lang="ko-KR" altLang="en-US" sz="2905" b="1" dirty="0" err="1">
              <a:solidFill>
                <a:srgbClr val="FFFFFF"/>
              </a:solidFill>
              <a:latin typeface="Georgia" panose="02040502050405020303" pitchFamily="18" charset="0"/>
              <a:ea typeface="-윤명조150"/>
              <a:sym typeface="Georgia" panose="02040502050405020303" pitchFamily="18" charset="0"/>
            </a:endParaRPr>
          </a:p>
        </p:txBody>
      </p:sp>
      <p:sp>
        <p:nvSpPr>
          <p:cNvPr id="3" name="ClientLogo">
            <a:extLst>
              <a:ext uri="{FF2B5EF4-FFF2-40B4-BE49-F238E27FC236}">
                <a16:creationId xmlns:a16="http://schemas.microsoft.com/office/drawing/2014/main" id="{0D1A260D-45D1-4D8D-ACC4-246C7DD9AFAD}"/>
              </a:ext>
            </a:extLst>
          </p:cNvPr>
          <p:cNvSpPr>
            <a:spLocks noGrp="1"/>
          </p:cNvSpPr>
          <p:nvPr>
            <p:ph type="pic" sz="quarter" idx="14" hasCustomPrompt="1"/>
            <p:custDataLst>
              <p:tags r:id="rId4"/>
            </p:custDataLst>
          </p:nvPr>
        </p:nvSpPr>
        <p:spPr>
          <a:xfrm>
            <a:off x="448453" y="4984025"/>
            <a:ext cx="1545336" cy="969264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defRPr sz="792">
                <a:solidFill>
                  <a:schemeClr val="tx1"/>
                </a:solidFill>
              </a:defRPr>
            </a:lvl1pPr>
          </a:lstStyle>
          <a:p>
            <a:r>
              <a:rPr lang="ko-KR" dirty="0"/>
              <a:t>Client logo goes here.</a:t>
            </a:r>
          </a:p>
        </p:txBody>
      </p:sp>
      <p:sp>
        <p:nvSpPr>
          <p:cNvPr id="15" name="Documenttype">
            <a:extLst>
              <a:ext uri="{FF2B5EF4-FFF2-40B4-BE49-F238E27FC236}">
                <a16:creationId xmlns:a16="http://schemas.microsoft.com/office/drawing/2014/main" id="{CB5FF56E-DA90-4199-AF9A-359BE08E9A15}"/>
              </a:ext>
            </a:extLst>
          </p:cNvPr>
          <p:cNvSpPr>
            <a:spLocks noGrp="1"/>
          </p:cNvSpPr>
          <p:nvPr>
            <p:ph type="body" sz="quarter" idx="13" hasCustomPrompt="1"/>
            <p:custDataLst>
              <p:tags r:id="rId5"/>
            </p:custDataLst>
          </p:nvPr>
        </p:nvSpPr>
        <p:spPr>
          <a:xfrm>
            <a:off x="450725" y="4510168"/>
            <a:ext cx="4888611" cy="215444"/>
          </a:xfrm>
          <a:prstGeom prst="rect">
            <a:avLst/>
          </a:prstGeom>
        </p:spPr>
        <p:txBody>
          <a:bodyPr wrap="square">
            <a:noAutofit/>
          </a:bodyPr>
          <a:lstStyle>
            <a:lvl1pPr>
              <a:buNone/>
              <a:defRPr sz="925">
                <a:solidFill>
                  <a:schemeClr val="tx1"/>
                </a:solidFill>
              </a:defRPr>
            </a:lvl1pPr>
            <a:lvl2pPr marL="76508" indent="0">
              <a:buNone/>
              <a:defRPr>
                <a:solidFill>
                  <a:schemeClr val="bg1"/>
                </a:solidFill>
              </a:defRPr>
            </a:lvl2pPr>
            <a:lvl3pPr marL="307876" indent="0">
              <a:buNone/>
              <a:defRPr>
                <a:solidFill>
                  <a:schemeClr val="bg1"/>
                </a:solidFill>
              </a:defRPr>
            </a:lvl3pPr>
            <a:lvl4pPr marL="537272" indent="0">
              <a:buNone/>
              <a:defRPr>
                <a:solidFill>
                  <a:schemeClr val="bg1"/>
                </a:solidFill>
              </a:defRPr>
            </a:lvl4pPr>
            <a:lvl5pPr marL="76667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ko-KR" dirty="0"/>
              <a:t>Edit date or title/role</a:t>
            </a:r>
          </a:p>
        </p:txBody>
      </p:sp>
      <p:sp>
        <p:nvSpPr>
          <p:cNvPr id="14" name="Subtitle">
            <a:extLst>
              <a:ext uri="{FF2B5EF4-FFF2-40B4-BE49-F238E27FC236}">
                <a16:creationId xmlns:a16="http://schemas.microsoft.com/office/drawing/2014/main" id="{BFC960F1-3A46-4C93-83F3-47AB2EB0D15E}"/>
              </a:ext>
            </a:extLst>
          </p:cNvPr>
          <p:cNvSpPr>
            <a:spLocks noGrp="1"/>
          </p:cNvSpPr>
          <p:nvPr>
            <p:ph type="subTitle" idx="1"/>
            <p:custDataLst>
              <p:tags r:id="rId6"/>
            </p:custDataLst>
          </p:nvPr>
        </p:nvSpPr>
        <p:spPr>
          <a:xfrm>
            <a:off x="448455" y="4092568"/>
            <a:ext cx="4888611" cy="307777"/>
          </a:xfrm>
          <a:prstGeom prst="rect">
            <a:avLst/>
          </a:prstGeom>
        </p:spPr>
        <p:txBody>
          <a:bodyPr wrap="square">
            <a:noAutofit/>
          </a:bodyPr>
          <a:lstStyle>
            <a:lvl1pPr marL="0" indent="0" algn="l">
              <a:buNone/>
              <a:defRPr sz="1320">
                <a:solidFill>
                  <a:schemeClr val="tx1"/>
                </a:solidFill>
              </a:defRPr>
            </a:lvl1pPr>
            <a:lvl2pPr marL="301839" indent="0" algn="ctr">
              <a:buNone/>
              <a:defRPr sz="1320"/>
            </a:lvl2pPr>
            <a:lvl3pPr marL="603677" indent="0" algn="ctr">
              <a:buNone/>
              <a:defRPr sz="1189"/>
            </a:lvl3pPr>
            <a:lvl4pPr marL="905515" indent="0" algn="ctr">
              <a:buNone/>
              <a:defRPr sz="1056"/>
            </a:lvl4pPr>
            <a:lvl5pPr marL="1207354" indent="0" algn="ctr">
              <a:buNone/>
              <a:defRPr sz="1056"/>
            </a:lvl5pPr>
            <a:lvl6pPr marL="1509193" indent="0" algn="ctr">
              <a:buNone/>
              <a:defRPr sz="1056"/>
            </a:lvl6pPr>
            <a:lvl7pPr marL="1811032" indent="0" algn="ctr">
              <a:buNone/>
              <a:defRPr sz="1056"/>
            </a:lvl7pPr>
            <a:lvl8pPr marL="2112870" indent="0" algn="ctr">
              <a:buNone/>
              <a:defRPr sz="1056"/>
            </a:lvl8pPr>
            <a:lvl9pPr marL="2414709" indent="0" algn="ctr">
              <a:buNone/>
              <a:defRPr sz="1056"/>
            </a:lvl9pPr>
          </a:lstStyle>
          <a:p>
            <a:r>
              <a:rPr lang="en-US" altLang="ko-KR"/>
              <a:t>Click to edit Master subtitle style</a:t>
            </a:r>
            <a:endParaRPr lang="ko-KR" dirty="0"/>
          </a:p>
        </p:txBody>
      </p:sp>
      <p:sp>
        <p:nvSpPr>
          <p:cNvPr id="13" name="Title">
            <a:extLst>
              <a:ext uri="{FF2B5EF4-FFF2-40B4-BE49-F238E27FC236}">
                <a16:creationId xmlns:a16="http://schemas.microsoft.com/office/drawing/2014/main" id="{14DBF1FD-6C25-4E00-ACAB-F60F35C9625C}"/>
              </a:ext>
            </a:extLst>
          </p:cNvPr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>
          <a:xfrm>
            <a:off x="448455" y="2049805"/>
            <a:ext cx="4888611" cy="1921708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2905" baseline="0">
                <a:ln w="6350" cap="flat">
                  <a:noFill/>
                  <a:miter lim="800000"/>
                </a:ln>
                <a:solidFill>
                  <a:schemeClr val="tx1"/>
                </a:solidFill>
              </a:defRPr>
            </a:lvl1pPr>
          </a:lstStyle>
          <a:p>
            <a:r>
              <a:rPr lang="en-US" altLang="ko-KR"/>
              <a:t>Click to edit Master title style</a:t>
            </a:r>
            <a:endParaRPr lang="ko-KR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9FA1EC9-FBDC-4280-A1A0-01AB0DD3E0F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1"/>
          <a:srcRect l="-4998" r="72693" b="-129"/>
          <a:stretch/>
        </p:blipFill>
        <p:spPr>
          <a:xfrm>
            <a:off x="5368735" y="3138985"/>
            <a:ext cx="4537269" cy="3749423"/>
          </a:xfrm>
          <a:prstGeom prst="rect">
            <a:avLst/>
          </a:prstGeom>
        </p:spPr>
      </p:pic>
      <p:pic>
        <p:nvPicPr>
          <p:cNvPr id="9" name="Rectangle 1">
            <a:extLst>
              <a:ext uri="{FF2B5EF4-FFF2-40B4-BE49-F238E27FC236}">
                <a16:creationId xmlns:a16="http://schemas.microsoft.com/office/drawing/2014/main" id="{AD8CBD2E-AD57-49B2-BB10-0308436C93C9}"/>
              </a:ext>
            </a:extLst>
          </p:cNvPr>
          <p:cNvPicPr>
            <a:picLocks/>
          </p:cNvPicPr>
          <p:nvPr userDrawn="1"/>
        </p:nvPicPr>
        <p:blipFill rotWithShape="1">
          <a:blip r:embed="rId1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600" b="57656"/>
          <a:stretch/>
        </p:blipFill>
        <p:spPr>
          <a:xfrm>
            <a:off x="0" y="3176"/>
            <a:ext cx="7903568" cy="1125488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38650304-13F0-4563-B0C8-4D27D0667F22}"/>
              </a:ext>
            </a:extLst>
          </p:cNvPr>
          <p:cNvSpPr>
            <a:spLocks/>
          </p:cNvSpPr>
          <p:nvPr userDrawn="1"/>
        </p:nvSpPr>
        <p:spPr>
          <a:xfrm>
            <a:off x="6815104" y="0"/>
            <a:ext cx="3090896" cy="1128664"/>
          </a:xfrm>
          <a:prstGeom prst="rect">
            <a:avLst/>
          </a:prstGeom>
          <a:solidFill>
            <a:srgbClr val="FC5F2C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latinLnBrk="0"/>
            <a:endParaRPr lang="en-US" sz="1189" dirty="0" err="1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26164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82508" y="4407031"/>
            <a:ext cx="8420100" cy="1362075"/>
          </a:xfrm>
          <a:prstGeom prst="rect">
            <a:avLst/>
          </a:prstGeom>
        </p:spPr>
        <p:txBody>
          <a:bodyPr lIns="91389" tIns="45694" rIns="91389" bIns="45694" anchor="t"/>
          <a:lstStyle>
            <a:lvl1pPr algn="l">
              <a:defRPr sz="2641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82508" y="2906713"/>
            <a:ext cx="8420100" cy="1500187"/>
          </a:xfrm>
          <a:prstGeom prst="rect">
            <a:avLst/>
          </a:prstGeom>
        </p:spPr>
        <p:txBody>
          <a:bodyPr lIns="91389" tIns="45694" rIns="91389" bIns="45694" anchor="b"/>
          <a:lstStyle>
            <a:lvl1pPr marL="0" indent="0">
              <a:buNone/>
              <a:defRPr sz="1320"/>
            </a:lvl1pPr>
            <a:lvl2pPr marL="301672" indent="0">
              <a:buNone/>
              <a:defRPr sz="1189"/>
            </a:lvl2pPr>
            <a:lvl3pPr marL="603345" indent="0">
              <a:buNone/>
              <a:defRPr sz="1056"/>
            </a:lvl3pPr>
            <a:lvl4pPr marL="905015" indent="0">
              <a:buNone/>
              <a:defRPr sz="925"/>
            </a:lvl4pPr>
            <a:lvl5pPr marL="1206688" indent="0">
              <a:buNone/>
              <a:defRPr sz="925"/>
            </a:lvl5pPr>
            <a:lvl6pPr marL="1508360" indent="0">
              <a:buNone/>
              <a:defRPr sz="925"/>
            </a:lvl6pPr>
            <a:lvl7pPr marL="1810029" indent="0">
              <a:buNone/>
              <a:defRPr sz="925"/>
            </a:lvl7pPr>
            <a:lvl8pPr marL="2111703" indent="0">
              <a:buNone/>
              <a:defRPr sz="925"/>
            </a:lvl8pPr>
            <a:lvl9pPr marL="2413375" indent="0">
              <a:buNone/>
              <a:defRPr sz="925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val="6673973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lIns="91389" tIns="45694" rIns="91389" bIns="45694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95300" y="1600206"/>
            <a:ext cx="4375150" cy="4525963"/>
          </a:xfrm>
          <a:prstGeom prst="rect">
            <a:avLst/>
          </a:prstGeom>
        </p:spPr>
        <p:txBody>
          <a:bodyPr lIns="91389" tIns="45694" rIns="91389" bIns="45694"/>
          <a:lstStyle>
            <a:lvl1pPr>
              <a:defRPr sz="1848"/>
            </a:lvl1pPr>
            <a:lvl2pPr>
              <a:defRPr sz="1584"/>
            </a:lvl2pPr>
            <a:lvl3pPr>
              <a:defRPr sz="1320"/>
            </a:lvl3pPr>
            <a:lvl4pPr>
              <a:defRPr sz="1189"/>
            </a:lvl4pPr>
            <a:lvl5pPr>
              <a:defRPr sz="1189"/>
            </a:lvl5pPr>
            <a:lvl6pPr>
              <a:defRPr sz="1189"/>
            </a:lvl6pPr>
            <a:lvl7pPr>
              <a:defRPr sz="1189"/>
            </a:lvl7pPr>
            <a:lvl8pPr>
              <a:defRPr sz="1189"/>
            </a:lvl8pPr>
            <a:lvl9pPr>
              <a:defRPr sz="1189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035550" y="1600206"/>
            <a:ext cx="4375150" cy="4525963"/>
          </a:xfrm>
          <a:prstGeom prst="rect">
            <a:avLst/>
          </a:prstGeom>
        </p:spPr>
        <p:txBody>
          <a:bodyPr lIns="91389" tIns="45694" rIns="91389" bIns="45694"/>
          <a:lstStyle>
            <a:lvl1pPr>
              <a:defRPr sz="1848"/>
            </a:lvl1pPr>
            <a:lvl2pPr>
              <a:defRPr sz="1584"/>
            </a:lvl2pPr>
            <a:lvl3pPr>
              <a:defRPr sz="1320"/>
            </a:lvl3pPr>
            <a:lvl4pPr>
              <a:defRPr sz="1189"/>
            </a:lvl4pPr>
            <a:lvl5pPr>
              <a:defRPr sz="1189"/>
            </a:lvl5pPr>
            <a:lvl6pPr>
              <a:defRPr sz="1189"/>
            </a:lvl6pPr>
            <a:lvl7pPr>
              <a:defRPr sz="1189"/>
            </a:lvl7pPr>
            <a:lvl8pPr>
              <a:defRPr sz="1189"/>
            </a:lvl8pPr>
            <a:lvl9pPr>
              <a:defRPr sz="1189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22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lIns="91389" tIns="45694" rIns="91389" bIns="45694"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0" y="1535118"/>
            <a:ext cx="4376870" cy="639762"/>
          </a:xfrm>
          <a:prstGeom prst="rect">
            <a:avLst/>
          </a:prstGeom>
        </p:spPr>
        <p:txBody>
          <a:bodyPr lIns="91389" tIns="45694" rIns="91389" bIns="45694" anchor="b"/>
          <a:lstStyle>
            <a:lvl1pPr marL="0" indent="0">
              <a:buNone/>
              <a:defRPr sz="1584" b="1"/>
            </a:lvl1pPr>
            <a:lvl2pPr marL="301672" indent="0">
              <a:buNone/>
              <a:defRPr sz="1320" b="1"/>
            </a:lvl2pPr>
            <a:lvl3pPr marL="603345" indent="0">
              <a:buNone/>
              <a:defRPr sz="1189" b="1"/>
            </a:lvl3pPr>
            <a:lvl4pPr marL="905015" indent="0">
              <a:buNone/>
              <a:defRPr sz="1056" b="1"/>
            </a:lvl4pPr>
            <a:lvl5pPr marL="1206688" indent="0">
              <a:buNone/>
              <a:defRPr sz="1056" b="1"/>
            </a:lvl5pPr>
            <a:lvl6pPr marL="1508360" indent="0">
              <a:buNone/>
              <a:defRPr sz="1056" b="1"/>
            </a:lvl6pPr>
            <a:lvl7pPr marL="1810029" indent="0">
              <a:buNone/>
              <a:defRPr sz="1056" b="1"/>
            </a:lvl7pPr>
            <a:lvl8pPr marL="2111703" indent="0">
              <a:buNone/>
              <a:defRPr sz="1056" b="1"/>
            </a:lvl8pPr>
            <a:lvl9pPr marL="2413375" indent="0">
              <a:buNone/>
              <a:defRPr sz="1056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  <a:prstGeom prst="rect">
            <a:avLst/>
          </a:prstGeom>
        </p:spPr>
        <p:txBody>
          <a:bodyPr lIns="91389" tIns="45694" rIns="91389" bIns="45694"/>
          <a:lstStyle>
            <a:lvl1pPr>
              <a:defRPr sz="1584"/>
            </a:lvl1pPr>
            <a:lvl2pPr>
              <a:defRPr sz="1320"/>
            </a:lvl2pPr>
            <a:lvl3pPr>
              <a:defRPr sz="1189"/>
            </a:lvl3pPr>
            <a:lvl4pPr>
              <a:defRPr sz="1056"/>
            </a:lvl4pPr>
            <a:lvl5pPr>
              <a:defRPr sz="1056"/>
            </a:lvl5pPr>
            <a:lvl6pPr>
              <a:defRPr sz="1056"/>
            </a:lvl6pPr>
            <a:lvl7pPr>
              <a:defRPr sz="1056"/>
            </a:lvl7pPr>
            <a:lvl8pPr>
              <a:defRPr sz="1056"/>
            </a:lvl8pPr>
            <a:lvl9pPr>
              <a:defRPr sz="1056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5032117" y="1535118"/>
            <a:ext cx="4378590" cy="639762"/>
          </a:xfrm>
          <a:prstGeom prst="rect">
            <a:avLst/>
          </a:prstGeom>
        </p:spPr>
        <p:txBody>
          <a:bodyPr lIns="91389" tIns="45694" rIns="91389" bIns="45694" anchor="b"/>
          <a:lstStyle>
            <a:lvl1pPr marL="0" indent="0">
              <a:buNone/>
              <a:defRPr sz="1584" b="1"/>
            </a:lvl1pPr>
            <a:lvl2pPr marL="301672" indent="0">
              <a:buNone/>
              <a:defRPr sz="1320" b="1"/>
            </a:lvl2pPr>
            <a:lvl3pPr marL="603345" indent="0">
              <a:buNone/>
              <a:defRPr sz="1189" b="1"/>
            </a:lvl3pPr>
            <a:lvl4pPr marL="905015" indent="0">
              <a:buNone/>
              <a:defRPr sz="1056" b="1"/>
            </a:lvl4pPr>
            <a:lvl5pPr marL="1206688" indent="0">
              <a:buNone/>
              <a:defRPr sz="1056" b="1"/>
            </a:lvl5pPr>
            <a:lvl6pPr marL="1508360" indent="0">
              <a:buNone/>
              <a:defRPr sz="1056" b="1"/>
            </a:lvl6pPr>
            <a:lvl7pPr marL="1810029" indent="0">
              <a:buNone/>
              <a:defRPr sz="1056" b="1"/>
            </a:lvl7pPr>
            <a:lvl8pPr marL="2111703" indent="0">
              <a:buNone/>
              <a:defRPr sz="1056" b="1"/>
            </a:lvl8pPr>
            <a:lvl9pPr marL="2413375" indent="0">
              <a:buNone/>
              <a:defRPr sz="1056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5032117" y="2174875"/>
            <a:ext cx="4378590" cy="3951288"/>
          </a:xfrm>
          <a:prstGeom prst="rect">
            <a:avLst/>
          </a:prstGeom>
        </p:spPr>
        <p:txBody>
          <a:bodyPr lIns="91389" tIns="45694" rIns="91389" bIns="45694"/>
          <a:lstStyle>
            <a:lvl1pPr>
              <a:defRPr sz="1584"/>
            </a:lvl1pPr>
            <a:lvl2pPr>
              <a:defRPr sz="1320"/>
            </a:lvl2pPr>
            <a:lvl3pPr>
              <a:defRPr sz="1189"/>
            </a:lvl3pPr>
            <a:lvl4pPr>
              <a:defRPr sz="1056"/>
            </a:lvl4pPr>
            <a:lvl5pPr>
              <a:defRPr sz="1056"/>
            </a:lvl5pPr>
            <a:lvl6pPr>
              <a:defRPr sz="1056"/>
            </a:lvl6pPr>
            <a:lvl7pPr>
              <a:defRPr sz="1056"/>
            </a:lvl7pPr>
            <a:lvl8pPr>
              <a:defRPr sz="1056"/>
            </a:lvl8pPr>
            <a:lvl9pPr>
              <a:defRPr sz="1056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984076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lIns="91389" tIns="45694" rIns="91389" bIns="45694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374198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89541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9" y="273050"/>
            <a:ext cx="3259006" cy="1162050"/>
          </a:xfrm>
          <a:prstGeom prst="rect">
            <a:avLst/>
          </a:prstGeom>
        </p:spPr>
        <p:txBody>
          <a:bodyPr lIns="91389" tIns="45694" rIns="91389" bIns="45694" anchor="b"/>
          <a:lstStyle>
            <a:lvl1pPr algn="l">
              <a:defRPr sz="132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72974" y="273067"/>
            <a:ext cx="5537729" cy="5853113"/>
          </a:xfrm>
          <a:prstGeom prst="rect">
            <a:avLst/>
          </a:prstGeom>
        </p:spPr>
        <p:txBody>
          <a:bodyPr lIns="91389" tIns="45694" rIns="91389" bIns="45694"/>
          <a:lstStyle>
            <a:lvl1pPr>
              <a:defRPr sz="2113"/>
            </a:lvl1pPr>
            <a:lvl2pPr>
              <a:defRPr sz="1848"/>
            </a:lvl2pPr>
            <a:lvl3pPr>
              <a:defRPr sz="1584"/>
            </a:lvl3pPr>
            <a:lvl4pPr>
              <a:defRPr sz="1320"/>
            </a:lvl4pPr>
            <a:lvl5pPr>
              <a:defRPr sz="1320"/>
            </a:lvl5pPr>
            <a:lvl6pPr>
              <a:defRPr sz="1320"/>
            </a:lvl6pPr>
            <a:lvl7pPr>
              <a:defRPr sz="1320"/>
            </a:lvl7pPr>
            <a:lvl8pPr>
              <a:defRPr sz="1320"/>
            </a:lvl8pPr>
            <a:lvl9pPr>
              <a:defRPr sz="132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95309" y="1435113"/>
            <a:ext cx="3259006" cy="4691063"/>
          </a:xfrm>
          <a:prstGeom prst="rect">
            <a:avLst/>
          </a:prstGeom>
        </p:spPr>
        <p:txBody>
          <a:bodyPr lIns="91389" tIns="45694" rIns="91389" bIns="45694"/>
          <a:lstStyle>
            <a:lvl1pPr marL="0" indent="0">
              <a:buNone/>
              <a:defRPr sz="925"/>
            </a:lvl1pPr>
            <a:lvl2pPr marL="301672" indent="0">
              <a:buNone/>
              <a:defRPr sz="792"/>
            </a:lvl2pPr>
            <a:lvl3pPr marL="603345" indent="0">
              <a:buNone/>
              <a:defRPr sz="661"/>
            </a:lvl3pPr>
            <a:lvl4pPr marL="905015" indent="0">
              <a:buNone/>
              <a:defRPr sz="594"/>
            </a:lvl4pPr>
            <a:lvl5pPr marL="1206688" indent="0">
              <a:buNone/>
              <a:defRPr sz="594"/>
            </a:lvl5pPr>
            <a:lvl6pPr marL="1508360" indent="0">
              <a:buNone/>
              <a:defRPr sz="594"/>
            </a:lvl6pPr>
            <a:lvl7pPr marL="1810029" indent="0">
              <a:buNone/>
              <a:defRPr sz="594"/>
            </a:lvl7pPr>
            <a:lvl8pPr marL="2111703" indent="0">
              <a:buNone/>
              <a:defRPr sz="594"/>
            </a:lvl8pPr>
            <a:lvl9pPr marL="2413375" indent="0">
              <a:buNone/>
              <a:defRPr sz="594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val="20555949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  <a:prstGeom prst="rect">
            <a:avLst/>
          </a:prstGeom>
        </p:spPr>
        <p:txBody>
          <a:bodyPr lIns="91389" tIns="45694" rIns="91389" bIns="45694" anchor="b"/>
          <a:lstStyle>
            <a:lvl1pPr algn="l">
              <a:defRPr sz="132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941645" y="612781"/>
            <a:ext cx="5943600" cy="4114800"/>
          </a:xfrm>
          <a:prstGeom prst="rect">
            <a:avLst/>
          </a:prstGeom>
        </p:spPr>
        <p:txBody>
          <a:bodyPr lIns="91389" tIns="45694" rIns="91389" bIns="45694"/>
          <a:lstStyle>
            <a:lvl1pPr marL="0" indent="0">
              <a:buNone/>
              <a:defRPr sz="2113"/>
            </a:lvl1pPr>
            <a:lvl2pPr marL="301672" indent="0">
              <a:buNone/>
              <a:defRPr sz="1848"/>
            </a:lvl2pPr>
            <a:lvl3pPr marL="603345" indent="0">
              <a:buNone/>
              <a:defRPr sz="1584"/>
            </a:lvl3pPr>
            <a:lvl4pPr marL="905015" indent="0">
              <a:buNone/>
              <a:defRPr sz="1320"/>
            </a:lvl4pPr>
            <a:lvl5pPr marL="1206688" indent="0">
              <a:buNone/>
              <a:defRPr sz="1320"/>
            </a:lvl5pPr>
            <a:lvl6pPr marL="1508360" indent="0">
              <a:buNone/>
              <a:defRPr sz="1320"/>
            </a:lvl6pPr>
            <a:lvl7pPr marL="1810029" indent="0">
              <a:buNone/>
              <a:defRPr sz="1320"/>
            </a:lvl7pPr>
            <a:lvl8pPr marL="2111703" indent="0">
              <a:buNone/>
              <a:defRPr sz="1320"/>
            </a:lvl8pPr>
            <a:lvl9pPr marL="2413375" indent="0">
              <a:buNone/>
              <a:defRPr sz="132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  <a:prstGeom prst="rect">
            <a:avLst/>
          </a:prstGeom>
        </p:spPr>
        <p:txBody>
          <a:bodyPr lIns="91389" tIns="45694" rIns="91389" bIns="45694"/>
          <a:lstStyle>
            <a:lvl1pPr marL="0" indent="0">
              <a:buNone/>
              <a:defRPr sz="925"/>
            </a:lvl1pPr>
            <a:lvl2pPr marL="301672" indent="0">
              <a:buNone/>
              <a:defRPr sz="792"/>
            </a:lvl2pPr>
            <a:lvl3pPr marL="603345" indent="0">
              <a:buNone/>
              <a:defRPr sz="661"/>
            </a:lvl3pPr>
            <a:lvl4pPr marL="905015" indent="0">
              <a:buNone/>
              <a:defRPr sz="594"/>
            </a:lvl4pPr>
            <a:lvl5pPr marL="1206688" indent="0">
              <a:buNone/>
              <a:defRPr sz="594"/>
            </a:lvl5pPr>
            <a:lvl6pPr marL="1508360" indent="0">
              <a:buNone/>
              <a:defRPr sz="594"/>
            </a:lvl6pPr>
            <a:lvl7pPr marL="1810029" indent="0">
              <a:buNone/>
              <a:defRPr sz="594"/>
            </a:lvl7pPr>
            <a:lvl8pPr marL="2111703" indent="0">
              <a:buNone/>
              <a:defRPr sz="594"/>
            </a:lvl8pPr>
            <a:lvl9pPr marL="2413375" indent="0">
              <a:buNone/>
              <a:defRPr sz="594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val="28865894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lIns="91389" tIns="45694" rIns="91389" bIns="45694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95300" y="1600206"/>
            <a:ext cx="8915400" cy="4525963"/>
          </a:xfrm>
          <a:prstGeom prst="rect">
            <a:avLst/>
          </a:prstGeom>
        </p:spPr>
        <p:txBody>
          <a:bodyPr vert="eaVert" lIns="91389" tIns="45694" rIns="91389" bIns="45694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98294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181850" y="274655"/>
            <a:ext cx="2228850" cy="5851525"/>
          </a:xfrm>
          <a:prstGeom prst="rect">
            <a:avLst/>
          </a:prstGeom>
        </p:spPr>
        <p:txBody>
          <a:bodyPr vert="eaVert" lIns="91389" tIns="45694" rIns="91389" bIns="45694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95300" y="274655"/>
            <a:ext cx="6521450" cy="5851525"/>
          </a:xfrm>
          <a:prstGeom prst="rect">
            <a:avLst/>
          </a:prstGeom>
        </p:spPr>
        <p:txBody>
          <a:bodyPr vert="eaVert" lIns="91389" tIns="45694" rIns="91389" bIns="45694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426970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 userDrawn="1"/>
        </p:nvSpPr>
        <p:spPr>
          <a:xfrm>
            <a:off x="9345488" y="6381328"/>
            <a:ext cx="560512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189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9269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6" hidden="1">
            <a:extLst>
              <a:ext uri="{FF2B5EF4-FFF2-40B4-BE49-F238E27FC236}">
                <a16:creationId xmlns:a16="http://schemas.microsoft.com/office/drawing/2014/main" id="{D8EFF8A2-0FB9-4B25-8B8D-492353274983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290" y="1588"/>
          <a:ext cx="1290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38" name="think-cell Slide" r:id="rId8" imgW="413" imgH="416" progId="TCLayout.ActiveDocument.1">
                  <p:embed/>
                </p:oleObj>
              </mc:Choice>
              <mc:Fallback>
                <p:oleObj name="think-cell Slide" r:id="rId8" imgW="413" imgH="41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290" y="1588"/>
                        <a:ext cx="1290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id="{9F741700-5035-4E61-A4AC-1B3C7AE220D5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28984" cy="158750"/>
          </a:xfrm>
          <a:prstGeom prst="rect">
            <a:avLst/>
          </a:prstGeom>
          <a:solidFill>
            <a:schemeClr val="accent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latinLnBrk="0">
              <a:spcBef>
                <a:spcPct val="0"/>
              </a:spcBef>
              <a:spcAft>
                <a:spcPct val="0"/>
              </a:spcAft>
            </a:pPr>
            <a:endParaRPr lang="ko-KR" altLang="en-US" sz="1650" b="1" dirty="0" err="1">
              <a:solidFill>
                <a:srgbClr val="FFFFFF"/>
              </a:solidFill>
              <a:latin typeface="Georgia" panose="02040502050405020303" pitchFamily="18" charset="0"/>
              <a:ea typeface="-윤명조150"/>
              <a:sym typeface="Georgia" panose="02040502050405020303" pitchFamily="18" charset="0"/>
            </a:endParaRPr>
          </a:p>
        </p:txBody>
      </p:sp>
      <p:sp>
        <p:nvSpPr>
          <p:cNvPr id="8" name="5. Source" hidden="1">
            <a:extLst>
              <a:ext uri="{FF2B5EF4-FFF2-40B4-BE49-F238E27FC236}">
                <a16:creationId xmlns:a16="http://schemas.microsoft.com/office/drawing/2014/main" id="{9238B1D6-2095-4826-AA45-9A4E6F7D1A16}"/>
              </a:ext>
            </a:extLst>
          </p:cNvPr>
          <p:cNvSpPr txBox="1"/>
          <p:nvPr userDrawn="1">
            <p:custDataLst>
              <p:tags r:id="rId4"/>
            </p:custDataLst>
          </p:nvPr>
        </p:nvSpPr>
        <p:spPr>
          <a:xfrm>
            <a:off x="450723" y="6501678"/>
            <a:ext cx="5913262" cy="81241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lang="ko-KR" sz="900" dirty="0">
                <a:cs typeface="Arial" panose="020B0604020202020204" pitchFamily="34" charset="0"/>
              </a:defRPr>
            </a:lvl1pPr>
            <a:lvl2pPr marL="228600" indent="-2254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"/>
              <a:defRPr sz="1600">
                <a:cs typeface="Arial" panose="020B0604020202020204" pitchFamily="34" charset="0"/>
              </a:defRPr>
            </a:lvl2pPr>
            <a:lvl3pPr marL="515938" indent="-28733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—"/>
              <a:defRPr sz="1600">
                <a:cs typeface="Arial" panose="020B0604020202020204" pitchFamily="34" charset="0"/>
              </a:defRPr>
            </a:lvl3pPr>
            <a:lvl4pPr marL="742950" indent="-18256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»"/>
              <a:defRPr sz="1600">
                <a:cs typeface="Arial" panose="020B0604020202020204" pitchFamily="34" charset="0"/>
              </a:defRPr>
            </a:lvl4pPr>
            <a:lvl5pPr marL="914400" indent="-1365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›"/>
              <a:defRPr sz="1600">
                <a:cs typeface="Arial" panose="020B0604020202020204" pitchFamily="34" charset="0"/>
              </a:defRPr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pPr latinLnBrk="0"/>
            <a:r>
              <a:rPr altLang="en-US" sz="528">
                <a:solidFill>
                  <a:srgbClr val="000000"/>
                </a:solidFill>
              </a:rPr>
              <a:t>자료</a:t>
            </a:r>
            <a:r>
              <a:rPr lang="en-US" altLang="ko-KR" sz="528">
                <a:solidFill>
                  <a:srgbClr val="000000"/>
                </a:solidFill>
              </a:rPr>
              <a:t>: …</a:t>
            </a:r>
          </a:p>
        </p:txBody>
      </p:sp>
      <p:sp>
        <p:nvSpPr>
          <p:cNvPr id="12" name="2. Slide Title">
            <a:extLst>
              <a:ext uri="{FF2B5EF4-FFF2-40B4-BE49-F238E27FC236}">
                <a16:creationId xmlns:a16="http://schemas.microsoft.com/office/drawing/2014/main" id="{FFB187DD-F064-49DA-8DD6-3CE2A3A086D9}"/>
              </a:ext>
            </a:extLst>
          </p:cNvPr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>
          <a:xfrm>
            <a:off x="450723" y="182372"/>
            <a:ext cx="9004554" cy="547783"/>
          </a:xfrm>
        </p:spPr>
        <p:txBody>
          <a:bodyPr/>
          <a:lstStyle>
            <a:lvl1pPr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r>
              <a:rPr lang="en-US" altLang="ko-KR" dirty="0"/>
              <a:t>Click to edit Master title style</a:t>
            </a:r>
            <a:endParaRPr lang="ko-KR" dirty="0"/>
          </a:p>
        </p:txBody>
      </p:sp>
      <p:cxnSp>
        <p:nvCxnSpPr>
          <p:cNvPr id="10" name="TopLine">
            <a:extLst>
              <a:ext uri="{FF2B5EF4-FFF2-40B4-BE49-F238E27FC236}">
                <a16:creationId xmlns:a16="http://schemas.microsoft.com/office/drawing/2014/main" id="{90A90AE7-B2A8-402F-8635-811BF30EF53D}"/>
              </a:ext>
            </a:extLst>
          </p:cNvPr>
          <p:cNvCxnSpPr/>
          <p:nvPr userDrawn="1">
            <p:custDataLst>
              <p:tags r:id="rId6"/>
            </p:custDataLst>
          </p:nvPr>
        </p:nvCxnSpPr>
        <p:spPr>
          <a:xfrm>
            <a:off x="450723" y="854355"/>
            <a:ext cx="9004554" cy="0"/>
          </a:xfrm>
          <a:prstGeom prst="line">
            <a:avLst/>
          </a:prstGeom>
          <a:ln w="6350">
            <a:solidFill>
              <a:schemeClr val="tx1"/>
            </a:solidFill>
            <a:miter lim="800000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76369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42950" y="2130548"/>
            <a:ext cx="8420100" cy="1470025"/>
          </a:xfrm>
          <a:prstGeom prst="rect">
            <a:avLst/>
          </a:prstGeom>
        </p:spPr>
        <p:txBody>
          <a:bodyPr lIns="91389" tIns="45694" rIns="91389" bIns="45694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 lIns="91389" tIns="45694" rIns="91389" bIns="45694"/>
          <a:lstStyle>
            <a:lvl1pPr marL="0" indent="0" algn="ctr">
              <a:buNone/>
              <a:defRPr/>
            </a:lvl1pPr>
            <a:lvl2pPr marL="371288" indent="0" algn="ctr">
              <a:buNone/>
              <a:defRPr/>
            </a:lvl2pPr>
            <a:lvl3pPr marL="742578" indent="0" algn="ctr">
              <a:buNone/>
              <a:defRPr/>
            </a:lvl3pPr>
            <a:lvl4pPr marL="1113867" indent="0" algn="ctr">
              <a:buNone/>
              <a:defRPr/>
            </a:lvl4pPr>
            <a:lvl5pPr marL="1485154" indent="0" algn="ctr">
              <a:buNone/>
              <a:defRPr/>
            </a:lvl5pPr>
            <a:lvl6pPr marL="1856443" indent="0" algn="ctr">
              <a:buNone/>
              <a:defRPr/>
            </a:lvl6pPr>
            <a:lvl7pPr marL="2227729" indent="0" algn="ctr">
              <a:buNone/>
              <a:defRPr/>
            </a:lvl7pPr>
            <a:lvl8pPr marL="2599019" indent="0" algn="ctr">
              <a:buNone/>
              <a:defRPr/>
            </a:lvl8pPr>
            <a:lvl9pPr marL="2970308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512203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lIns="91389" tIns="45694" rIns="91389" bIns="45694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95300" y="1600206"/>
            <a:ext cx="8915400" cy="4525963"/>
          </a:xfrm>
          <a:prstGeom prst="rect">
            <a:avLst/>
          </a:prstGeom>
        </p:spPr>
        <p:txBody>
          <a:bodyPr lIns="91389" tIns="45694" rIns="91389" bIns="45694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557458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82508" y="4407029"/>
            <a:ext cx="8420100" cy="1362075"/>
          </a:xfrm>
          <a:prstGeom prst="rect">
            <a:avLst/>
          </a:prstGeom>
        </p:spPr>
        <p:txBody>
          <a:bodyPr lIns="91389" tIns="45694" rIns="91389" bIns="45694" anchor="t"/>
          <a:lstStyle>
            <a:lvl1pPr algn="l">
              <a:defRPr sz="325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82508" y="2906713"/>
            <a:ext cx="8420100" cy="1500187"/>
          </a:xfrm>
          <a:prstGeom prst="rect">
            <a:avLst/>
          </a:prstGeom>
        </p:spPr>
        <p:txBody>
          <a:bodyPr lIns="91389" tIns="45694" rIns="91389" bIns="45694" anchor="b"/>
          <a:lstStyle>
            <a:lvl1pPr marL="0" indent="0">
              <a:buNone/>
              <a:defRPr sz="1625"/>
            </a:lvl1pPr>
            <a:lvl2pPr marL="371288" indent="0">
              <a:buNone/>
              <a:defRPr sz="1463"/>
            </a:lvl2pPr>
            <a:lvl3pPr marL="742578" indent="0">
              <a:buNone/>
              <a:defRPr sz="1300"/>
            </a:lvl3pPr>
            <a:lvl4pPr marL="1113867" indent="0">
              <a:buNone/>
              <a:defRPr sz="1138"/>
            </a:lvl4pPr>
            <a:lvl5pPr marL="1485154" indent="0">
              <a:buNone/>
              <a:defRPr sz="1138"/>
            </a:lvl5pPr>
            <a:lvl6pPr marL="1856443" indent="0">
              <a:buNone/>
              <a:defRPr sz="1138"/>
            </a:lvl6pPr>
            <a:lvl7pPr marL="2227729" indent="0">
              <a:buNone/>
              <a:defRPr sz="1138"/>
            </a:lvl7pPr>
            <a:lvl8pPr marL="2599019" indent="0">
              <a:buNone/>
              <a:defRPr sz="1138"/>
            </a:lvl8pPr>
            <a:lvl9pPr marL="2970308" indent="0">
              <a:buNone/>
              <a:defRPr sz="1138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val="38582687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lIns="91389" tIns="45694" rIns="91389" bIns="45694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95300" y="1600206"/>
            <a:ext cx="4375150" cy="4525963"/>
          </a:xfrm>
          <a:prstGeom prst="rect">
            <a:avLst/>
          </a:prstGeom>
        </p:spPr>
        <p:txBody>
          <a:bodyPr lIns="91389" tIns="45694" rIns="91389" bIns="45694"/>
          <a:lstStyle>
            <a:lvl1pPr>
              <a:defRPr sz="2275"/>
            </a:lvl1pPr>
            <a:lvl2pPr>
              <a:defRPr sz="1950"/>
            </a:lvl2pPr>
            <a:lvl3pPr>
              <a:defRPr sz="1625"/>
            </a:lvl3pPr>
            <a:lvl4pPr>
              <a:defRPr sz="1463"/>
            </a:lvl4pPr>
            <a:lvl5pPr>
              <a:defRPr sz="1463"/>
            </a:lvl5pPr>
            <a:lvl6pPr>
              <a:defRPr sz="1463"/>
            </a:lvl6pPr>
            <a:lvl7pPr>
              <a:defRPr sz="1463"/>
            </a:lvl7pPr>
            <a:lvl8pPr>
              <a:defRPr sz="1463"/>
            </a:lvl8pPr>
            <a:lvl9pPr>
              <a:defRPr sz="1463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035550" y="1600206"/>
            <a:ext cx="4375150" cy="4525963"/>
          </a:xfrm>
          <a:prstGeom prst="rect">
            <a:avLst/>
          </a:prstGeom>
        </p:spPr>
        <p:txBody>
          <a:bodyPr lIns="91389" tIns="45694" rIns="91389" bIns="45694"/>
          <a:lstStyle>
            <a:lvl1pPr>
              <a:defRPr sz="2275"/>
            </a:lvl1pPr>
            <a:lvl2pPr>
              <a:defRPr sz="1950"/>
            </a:lvl2pPr>
            <a:lvl3pPr>
              <a:defRPr sz="1625"/>
            </a:lvl3pPr>
            <a:lvl4pPr>
              <a:defRPr sz="1463"/>
            </a:lvl4pPr>
            <a:lvl5pPr>
              <a:defRPr sz="1463"/>
            </a:lvl5pPr>
            <a:lvl6pPr>
              <a:defRPr sz="1463"/>
            </a:lvl6pPr>
            <a:lvl7pPr>
              <a:defRPr sz="1463"/>
            </a:lvl7pPr>
            <a:lvl8pPr>
              <a:defRPr sz="1463"/>
            </a:lvl8pPr>
            <a:lvl9pPr>
              <a:defRPr sz="1463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261817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lIns="91389" tIns="45694" rIns="91389" bIns="45694"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0" y="1535118"/>
            <a:ext cx="4376870" cy="639762"/>
          </a:xfrm>
          <a:prstGeom prst="rect">
            <a:avLst/>
          </a:prstGeom>
        </p:spPr>
        <p:txBody>
          <a:bodyPr lIns="91389" tIns="45694" rIns="91389" bIns="45694" anchor="b"/>
          <a:lstStyle>
            <a:lvl1pPr marL="0" indent="0">
              <a:buNone/>
              <a:defRPr sz="1950" b="1"/>
            </a:lvl1pPr>
            <a:lvl2pPr marL="371288" indent="0">
              <a:buNone/>
              <a:defRPr sz="1625" b="1"/>
            </a:lvl2pPr>
            <a:lvl3pPr marL="742578" indent="0">
              <a:buNone/>
              <a:defRPr sz="1463" b="1"/>
            </a:lvl3pPr>
            <a:lvl4pPr marL="1113867" indent="0">
              <a:buNone/>
              <a:defRPr sz="1300" b="1"/>
            </a:lvl4pPr>
            <a:lvl5pPr marL="1485154" indent="0">
              <a:buNone/>
              <a:defRPr sz="1300" b="1"/>
            </a:lvl5pPr>
            <a:lvl6pPr marL="1856443" indent="0">
              <a:buNone/>
              <a:defRPr sz="1300" b="1"/>
            </a:lvl6pPr>
            <a:lvl7pPr marL="2227729" indent="0">
              <a:buNone/>
              <a:defRPr sz="1300" b="1"/>
            </a:lvl7pPr>
            <a:lvl8pPr marL="2599019" indent="0">
              <a:buNone/>
              <a:defRPr sz="1300" b="1"/>
            </a:lvl8pPr>
            <a:lvl9pPr marL="2970308" indent="0">
              <a:buNone/>
              <a:defRPr sz="13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  <a:prstGeom prst="rect">
            <a:avLst/>
          </a:prstGeom>
        </p:spPr>
        <p:txBody>
          <a:bodyPr lIns="91389" tIns="45694" rIns="91389" bIns="45694"/>
          <a:lstStyle>
            <a:lvl1pPr>
              <a:defRPr sz="1950"/>
            </a:lvl1pPr>
            <a:lvl2pPr>
              <a:defRPr sz="1625"/>
            </a:lvl2pPr>
            <a:lvl3pPr>
              <a:defRPr sz="1463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5032117" y="1535118"/>
            <a:ext cx="4378590" cy="639762"/>
          </a:xfrm>
          <a:prstGeom prst="rect">
            <a:avLst/>
          </a:prstGeom>
        </p:spPr>
        <p:txBody>
          <a:bodyPr lIns="91389" tIns="45694" rIns="91389" bIns="45694" anchor="b"/>
          <a:lstStyle>
            <a:lvl1pPr marL="0" indent="0">
              <a:buNone/>
              <a:defRPr sz="1950" b="1"/>
            </a:lvl1pPr>
            <a:lvl2pPr marL="371288" indent="0">
              <a:buNone/>
              <a:defRPr sz="1625" b="1"/>
            </a:lvl2pPr>
            <a:lvl3pPr marL="742578" indent="0">
              <a:buNone/>
              <a:defRPr sz="1463" b="1"/>
            </a:lvl3pPr>
            <a:lvl4pPr marL="1113867" indent="0">
              <a:buNone/>
              <a:defRPr sz="1300" b="1"/>
            </a:lvl4pPr>
            <a:lvl5pPr marL="1485154" indent="0">
              <a:buNone/>
              <a:defRPr sz="1300" b="1"/>
            </a:lvl5pPr>
            <a:lvl6pPr marL="1856443" indent="0">
              <a:buNone/>
              <a:defRPr sz="1300" b="1"/>
            </a:lvl6pPr>
            <a:lvl7pPr marL="2227729" indent="0">
              <a:buNone/>
              <a:defRPr sz="1300" b="1"/>
            </a:lvl7pPr>
            <a:lvl8pPr marL="2599019" indent="0">
              <a:buNone/>
              <a:defRPr sz="1300" b="1"/>
            </a:lvl8pPr>
            <a:lvl9pPr marL="2970308" indent="0">
              <a:buNone/>
              <a:defRPr sz="13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5032117" y="2174875"/>
            <a:ext cx="4378590" cy="3951288"/>
          </a:xfrm>
          <a:prstGeom prst="rect">
            <a:avLst/>
          </a:prstGeom>
        </p:spPr>
        <p:txBody>
          <a:bodyPr lIns="91389" tIns="45694" rIns="91389" bIns="45694"/>
          <a:lstStyle>
            <a:lvl1pPr>
              <a:defRPr sz="1950"/>
            </a:lvl1pPr>
            <a:lvl2pPr>
              <a:defRPr sz="1625"/>
            </a:lvl2pPr>
            <a:lvl3pPr>
              <a:defRPr sz="1463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81971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lIns="91389" tIns="45694" rIns="91389" bIns="45694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00555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045389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9" y="273050"/>
            <a:ext cx="3259006" cy="1162050"/>
          </a:xfrm>
          <a:prstGeom prst="rect">
            <a:avLst/>
          </a:prstGeom>
        </p:spPr>
        <p:txBody>
          <a:bodyPr lIns="91389" tIns="45694" rIns="91389" bIns="45694" anchor="b"/>
          <a:lstStyle>
            <a:lvl1pPr algn="l">
              <a:defRPr sz="1625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72974" y="273065"/>
            <a:ext cx="5537729" cy="5853113"/>
          </a:xfrm>
          <a:prstGeom prst="rect">
            <a:avLst/>
          </a:prstGeom>
        </p:spPr>
        <p:txBody>
          <a:bodyPr lIns="91389" tIns="45694" rIns="91389" bIns="45694"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95309" y="1435113"/>
            <a:ext cx="3259006" cy="4691063"/>
          </a:xfrm>
          <a:prstGeom prst="rect">
            <a:avLst/>
          </a:prstGeom>
        </p:spPr>
        <p:txBody>
          <a:bodyPr lIns="91389" tIns="45694" rIns="91389" bIns="45694"/>
          <a:lstStyle>
            <a:lvl1pPr marL="0" indent="0">
              <a:buNone/>
              <a:defRPr sz="1138"/>
            </a:lvl1pPr>
            <a:lvl2pPr marL="371288" indent="0">
              <a:buNone/>
              <a:defRPr sz="975"/>
            </a:lvl2pPr>
            <a:lvl3pPr marL="742578" indent="0">
              <a:buNone/>
              <a:defRPr sz="813"/>
            </a:lvl3pPr>
            <a:lvl4pPr marL="1113867" indent="0">
              <a:buNone/>
              <a:defRPr sz="731"/>
            </a:lvl4pPr>
            <a:lvl5pPr marL="1485154" indent="0">
              <a:buNone/>
              <a:defRPr sz="731"/>
            </a:lvl5pPr>
            <a:lvl6pPr marL="1856443" indent="0">
              <a:buNone/>
              <a:defRPr sz="731"/>
            </a:lvl6pPr>
            <a:lvl7pPr marL="2227729" indent="0">
              <a:buNone/>
              <a:defRPr sz="731"/>
            </a:lvl7pPr>
            <a:lvl8pPr marL="2599019" indent="0">
              <a:buNone/>
              <a:defRPr sz="731"/>
            </a:lvl8pPr>
            <a:lvl9pPr marL="2970308" indent="0">
              <a:buNone/>
              <a:defRPr sz="73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val="30431488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  <a:prstGeom prst="rect">
            <a:avLst/>
          </a:prstGeom>
        </p:spPr>
        <p:txBody>
          <a:bodyPr lIns="91389" tIns="45694" rIns="91389" bIns="45694" anchor="b"/>
          <a:lstStyle>
            <a:lvl1pPr algn="l">
              <a:defRPr sz="1625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941645" y="612781"/>
            <a:ext cx="5943600" cy="4114800"/>
          </a:xfrm>
          <a:prstGeom prst="rect">
            <a:avLst/>
          </a:prstGeom>
        </p:spPr>
        <p:txBody>
          <a:bodyPr lIns="91389" tIns="45694" rIns="91389" bIns="45694"/>
          <a:lstStyle>
            <a:lvl1pPr marL="0" indent="0">
              <a:buNone/>
              <a:defRPr sz="2600"/>
            </a:lvl1pPr>
            <a:lvl2pPr marL="371288" indent="0">
              <a:buNone/>
              <a:defRPr sz="2275"/>
            </a:lvl2pPr>
            <a:lvl3pPr marL="742578" indent="0">
              <a:buNone/>
              <a:defRPr sz="1950"/>
            </a:lvl3pPr>
            <a:lvl4pPr marL="1113867" indent="0">
              <a:buNone/>
              <a:defRPr sz="1625"/>
            </a:lvl4pPr>
            <a:lvl5pPr marL="1485154" indent="0">
              <a:buNone/>
              <a:defRPr sz="1625"/>
            </a:lvl5pPr>
            <a:lvl6pPr marL="1856443" indent="0">
              <a:buNone/>
              <a:defRPr sz="1625"/>
            </a:lvl6pPr>
            <a:lvl7pPr marL="2227729" indent="0">
              <a:buNone/>
              <a:defRPr sz="1625"/>
            </a:lvl7pPr>
            <a:lvl8pPr marL="2599019" indent="0">
              <a:buNone/>
              <a:defRPr sz="1625"/>
            </a:lvl8pPr>
            <a:lvl9pPr marL="2970308" indent="0">
              <a:buNone/>
              <a:defRPr sz="1625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  <a:prstGeom prst="rect">
            <a:avLst/>
          </a:prstGeom>
        </p:spPr>
        <p:txBody>
          <a:bodyPr lIns="91389" tIns="45694" rIns="91389" bIns="45694"/>
          <a:lstStyle>
            <a:lvl1pPr marL="0" indent="0">
              <a:buNone/>
              <a:defRPr sz="1138"/>
            </a:lvl1pPr>
            <a:lvl2pPr marL="371288" indent="0">
              <a:buNone/>
              <a:defRPr sz="975"/>
            </a:lvl2pPr>
            <a:lvl3pPr marL="742578" indent="0">
              <a:buNone/>
              <a:defRPr sz="813"/>
            </a:lvl3pPr>
            <a:lvl4pPr marL="1113867" indent="0">
              <a:buNone/>
              <a:defRPr sz="731"/>
            </a:lvl4pPr>
            <a:lvl5pPr marL="1485154" indent="0">
              <a:buNone/>
              <a:defRPr sz="731"/>
            </a:lvl5pPr>
            <a:lvl6pPr marL="1856443" indent="0">
              <a:buNone/>
              <a:defRPr sz="731"/>
            </a:lvl6pPr>
            <a:lvl7pPr marL="2227729" indent="0">
              <a:buNone/>
              <a:defRPr sz="731"/>
            </a:lvl7pPr>
            <a:lvl8pPr marL="2599019" indent="0">
              <a:buNone/>
              <a:defRPr sz="731"/>
            </a:lvl8pPr>
            <a:lvl9pPr marL="2970308" indent="0">
              <a:buNone/>
              <a:defRPr sz="73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val="14351322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lIns="91389" tIns="45694" rIns="91389" bIns="45694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95300" y="1600206"/>
            <a:ext cx="8915400" cy="4525963"/>
          </a:xfrm>
          <a:prstGeom prst="rect">
            <a:avLst/>
          </a:prstGeom>
        </p:spPr>
        <p:txBody>
          <a:bodyPr vert="eaVert" lIns="91389" tIns="45694" rIns="91389" bIns="45694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273608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p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. Slide Title">
            <a:extLst>
              <a:ext uri="{FF2B5EF4-FFF2-40B4-BE49-F238E27FC236}">
                <a16:creationId xmlns:a16="http://schemas.microsoft.com/office/drawing/2014/main" id="{064E079D-5BD2-4787-A7F2-0859A1CB5E94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0724" y="1706563"/>
            <a:ext cx="3098102" cy="694944"/>
          </a:xfrm>
          <a:prstGeom prst="rect">
            <a:avLst/>
          </a:prstGeom>
        </p:spPr>
        <p:txBody>
          <a:bodyPr anchor="t">
            <a:noAutofit/>
          </a:bodyPr>
          <a:lstStyle>
            <a:lvl1pPr>
              <a:lnSpc>
                <a:spcPct val="90000"/>
              </a:lnSpc>
              <a:defRPr>
                <a:ln w="6350" cap="flat">
                  <a:noFill/>
                  <a:miter lim="800000"/>
                </a:ln>
              </a:defRPr>
            </a:lvl1pPr>
          </a:lstStyle>
          <a:p>
            <a:r>
              <a:rPr lang="en-US" altLang="ko-KR"/>
              <a:t>Click to edit Master title style</a:t>
            </a:r>
            <a:endParaRPr lang="ko-KR" dirty="0"/>
          </a:p>
        </p:txBody>
      </p:sp>
      <p:sp>
        <p:nvSpPr>
          <p:cNvPr id="4" name="Slide Number">
            <a:extLst>
              <a:ext uri="{FF2B5EF4-FFF2-40B4-BE49-F238E27FC236}">
                <a16:creationId xmlns:a16="http://schemas.microsoft.com/office/drawing/2014/main" id="{EFB4BF85-6002-4998-80DC-DC1B92544D1D}"/>
              </a:ext>
            </a:extLst>
          </p:cNvPr>
          <p:cNvSpPr>
            <a:spLocks noChangeArrowheads="1"/>
          </p:cNvSpPr>
          <p:nvPr userDrawn="1">
            <p:custDataLst>
              <p:tags r:id="rId2"/>
            </p:custDataLst>
          </p:nvPr>
        </p:nvSpPr>
        <p:spPr bwMode="black">
          <a:xfrm>
            <a:off x="9191427" y="6545827"/>
            <a:ext cx="264470" cy="9143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algn="r" defTabSz="403207" latinLnBrk="0">
              <a:defRPr/>
            </a:pPr>
            <a:fld id="{4ABDCABE-3F10-B64C-92F1-862014417034}" type="slidenum">
              <a:rPr lang="en-US" altLang="ko-KR" sz="594">
                <a:solidFill>
                  <a:srgbClr val="000000"/>
                </a:solidFill>
                <a:cs typeface="Arial" panose="020B0604020202020204" pitchFamily="34" charset="0"/>
              </a:rPr>
              <a:pPr algn="r" defTabSz="403207" latinLnBrk="0">
                <a:defRPr/>
              </a:pPr>
              <a:t>‹#›</a:t>
            </a:fld>
            <a:endParaRPr lang="ko-KR" altLang="en-US" sz="594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6" name="5. Source" hidden="1">
            <a:extLst>
              <a:ext uri="{FF2B5EF4-FFF2-40B4-BE49-F238E27FC236}">
                <a16:creationId xmlns:a16="http://schemas.microsoft.com/office/drawing/2014/main" id="{0E2D5DBB-C1B8-4A27-836D-C2E6D553234D}"/>
              </a:ext>
            </a:extLst>
          </p:cNvPr>
          <p:cNvSpPr txBox="1"/>
          <p:nvPr userDrawn="1">
            <p:custDataLst>
              <p:tags r:id="rId3"/>
            </p:custDataLst>
          </p:nvPr>
        </p:nvSpPr>
        <p:spPr>
          <a:xfrm>
            <a:off x="450723" y="6501678"/>
            <a:ext cx="5913262" cy="81241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lang="ko-KR" sz="900" dirty="0">
                <a:cs typeface="Arial" panose="020B0604020202020204" pitchFamily="34" charset="0"/>
              </a:defRPr>
            </a:lvl1pPr>
            <a:lvl2pPr marL="228600" indent="-2254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"/>
              <a:defRPr sz="1600">
                <a:cs typeface="Arial" panose="020B0604020202020204" pitchFamily="34" charset="0"/>
              </a:defRPr>
            </a:lvl2pPr>
            <a:lvl3pPr marL="515938" indent="-28733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—"/>
              <a:defRPr sz="1600">
                <a:cs typeface="Arial" panose="020B0604020202020204" pitchFamily="34" charset="0"/>
              </a:defRPr>
            </a:lvl3pPr>
            <a:lvl4pPr marL="742950" indent="-18256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»"/>
              <a:defRPr sz="1600">
                <a:cs typeface="Arial" panose="020B0604020202020204" pitchFamily="34" charset="0"/>
              </a:defRPr>
            </a:lvl4pPr>
            <a:lvl5pPr marL="914400" indent="-1365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›"/>
              <a:defRPr sz="1600">
                <a:cs typeface="Arial" panose="020B0604020202020204" pitchFamily="34" charset="0"/>
              </a:defRPr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pPr latinLnBrk="0"/>
            <a:r>
              <a:rPr altLang="en-US" sz="528">
                <a:solidFill>
                  <a:srgbClr val="000000"/>
                </a:solidFill>
              </a:rPr>
              <a:t>자료</a:t>
            </a:r>
            <a:r>
              <a:rPr lang="en-US" altLang="ko-KR" sz="528">
                <a:solidFill>
                  <a:srgbClr val="000000"/>
                </a:solidFill>
              </a:rPr>
              <a:t>: …</a:t>
            </a:r>
          </a:p>
        </p:txBody>
      </p:sp>
      <p:sp>
        <p:nvSpPr>
          <p:cNvPr id="7" name="1. On-page tracker">
            <a:extLst>
              <a:ext uri="{FF2B5EF4-FFF2-40B4-BE49-F238E27FC236}">
                <a16:creationId xmlns:a16="http://schemas.microsoft.com/office/drawing/2014/main" id="{55DBC78B-88B8-43F6-BCE1-7874113155D1}"/>
              </a:ext>
            </a:extLst>
          </p:cNvPr>
          <p:cNvSpPr>
            <a:spLocks noGrp="1"/>
          </p:cNvSpPr>
          <p:nvPr>
            <p:ph type="body" sz="quarter" idx="17" hasCustomPrompt="1"/>
            <p:custDataLst>
              <p:tags r:id="rId4"/>
            </p:custDataLst>
          </p:nvPr>
        </p:nvSpPr>
        <p:spPr>
          <a:xfrm>
            <a:off x="5817299" y="99712"/>
            <a:ext cx="3640455" cy="81241"/>
          </a:xfrm>
        </p:spPr>
        <p:txBody>
          <a:bodyPr anchor="ctr" anchorCtr="0">
            <a:spAutoFit/>
          </a:bodyPr>
          <a:lstStyle>
            <a:lvl1pPr algn="r">
              <a:defRPr sz="528">
                <a:latin typeface="+mn-lt"/>
              </a:defRPr>
            </a:lvl1pPr>
          </a:lstStyle>
          <a:p>
            <a:pPr lvl="0"/>
            <a:r>
              <a:rPr lang="ko-KR" dirty="0"/>
              <a:t>Chapter › Topic</a:t>
            </a:r>
          </a:p>
        </p:txBody>
      </p:sp>
    </p:spTree>
    <p:extLst>
      <p:ext uri="{BB962C8B-B14F-4D97-AF65-F5344CB8AC3E}">
        <p14:creationId xmlns:p14="http://schemas.microsoft.com/office/powerpoint/2010/main" val="250633531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181850" y="274653"/>
            <a:ext cx="2228850" cy="5851525"/>
          </a:xfrm>
          <a:prstGeom prst="rect">
            <a:avLst/>
          </a:prstGeom>
        </p:spPr>
        <p:txBody>
          <a:bodyPr vert="eaVert" lIns="91389" tIns="45694" rIns="91389" bIns="45694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95300" y="274653"/>
            <a:ext cx="6521450" cy="5851525"/>
          </a:xfrm>
          <a:prstGeom prst="rect">
            <a:avLst/>
          </a:prstGeom>
        </p:spPr>
        <p:txBody>
          <a:bodyPr vert="eaVert" lIns="91389" tIns="45694" rIns="91389" bIns="45694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583079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 userDrawn="1"/>
        </p:nvSpPr>
        <p:spPr>
          <a:xfrm>
            <a:off x="9345488" y="6381328"/>
            <a:ext cx="560512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63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00694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d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. Slide Title">
            <a:extLst>
              <a:ext uri="{FF2B5EF4-FFF2-40B4-BE49-F238E27FC236}">
                <a16:creationId xmlns:a16="http://schemas.microsoft.com/office/drawing/2014/main" id="{064E079D-5BD2-4787-A7F2-0859A1CB5E94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0725" y="3044283"/>
            <a:ext cx="4115943" cy="769441"/>
          </a:xfrm>
          <a:prstGeom prst="rect">
            <a:avLst/>
          </a:prstGeom>
        </p:spPr>
        <p:txBody>
          <a:bodyPr rIns="365760" anchor="ctr">
            <a:noAutofit/>
          </a:bodyPr>
          <a:lstStyle>
            <a:lvl1pPr>
              <a:defRPr>
                <a:ln w="6350" cap="flat">
                  <a:noFill/>
                  <a:miter lim="800000"/>
                </a:ln>
              </a:defRPr>
            </a:lvl1pPr>
          </a:lstStyle>
          <a:p>
            <a:r>
              <a:rPr lang="en-US" altLang="ko-KR"/>
              <a:t>Click to edit Master title style</a:t>
            </a:r>
            <a:endParaRPr lang="ko-KR" dirty="0"/>
          </a:p>
        </p:txBody>
      </p:sp>
      <p:sp>
        <p:nvSpPr>
          <p:cNvPr id="9" name="Slide Number">
            <a:extLst>
              <a:ext uri="{FF2B5EF4-FFF2-40B4-BE49-F238E27FC236}">
                <a16:creationId xmlns:a16="http://schemas.microsoft.com/office/drawing/2014/main" id="{2BF771FC-DD10-42B6-A51E-7F1E26F8184D}"/>
              </a:ext>
            </a:extLst>
          </p:cNvPr>
          <p:cNvSpPr>
            <a:spLocks noChangeArrowheads="1"/>
          </p:cNvSpPr>
          <p:nvPr userDrawn="1">
            <p:custDataLst>
              <p:tags r:id="rId2"/>
            </p:custDataLst>
          </p:nvPr>
        </p:nvSpPr>
        <p:spPr bwMode="black">
          <a:xfrm>
            <a:off x="9191427" y="6545827"/>
            <a:ext cx="264470" cy="9143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algn="r" defTabSz="403207" latinLnBrk="0">
              <a:defRPr/>
            </a:pPr>
            <a:fld id="{4ABDCABE-3F10-B64C-92F1-862014417034}" type="slidenum">
              <a:rPr lang="en-US" altLang="ko-KR" sz="594">
                <a:solidFill>
                  <a:srgbClr val="000000"/>
                </a:solidFill>
                <a:cs typeface="Arial" panose="020B0604020202020204" pitchFamily="34" charset="0"/>
              </a:rPr>
              <a:pPr algn="r" defTabSz="403207" latinLnBrk="0">
                <a:defRPr/>
              </a:pPr>
              <a:t>‹#›</a:t>
            </a:fld>
            <a:endParaRPr lang="ko-KR" altLang="en-US" sz="594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8" name="5. Source" hidden="1">
            <a:extLst>
              <a:ext uri="{FF2B5EF4-FFF2-40B4-BE49-F238E27FC236}">
                <a16:creationId xmlns:a16="http://schemas.microsoft.com/office/drawing/2014/main" id="{C0D33C43-5B9F-44B4-82FA-BAAD11A7FB8E}"/>
              </a:ext>
            </a:extLst>
          </p:cNvPr>
          <p:cNvSpPr txBox="1"/>
          <p:nvPr userDrawn="1">
            <p:custDataLst>
              <p:tags r:id="rId3"/>
            </p:custDataLst>
          </p:nvPr>
        </p:nvSpPr>
        <p:spPr>
          <a:xfrm>
            <a:off x="450723" y="6501678"/>
            <a:ext cx="5913262" cy="81241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lang="ko-KR" sz="900" dirty="0">
                <a:cs typeface="Arial" panose="020B0604020202020204" pitchFamily="34" charset="0"/>
              </a:defRPr>
            </a:lvl1pPr>
            <a:lvl2pPr marL="228600" indent="-2254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"/>
              <a:defRPr sz="1600">
                <a:cs typeface="Arial" panose="020B0604020202020204" pitchFamily="34" charset="0"/>
              </a:defRPr>
            </a:lvl2pPr>
            <a:lvl3pPr marL="515938" indent="-28733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—"/>
              <a:defRPr sz="1600">
                <a:cs typeface="Arial" panose="020B0604020202020204" pitchFamily="34" charset="0"/>
              </a:defRPr>
            </a:lvl3pPr>
            <a:lvl4pPr marL="742950" indent="-18256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»"/>
              <a:defRPr sz="1600">
                <a:cs typeface="Arial" panose="020B0604020202020204" pitchFamily="34" charset="0"/>
              </a:defRPr>
            </a:lvl4pPr>
            <a:lvl5pPr marL="914400" indent="-1365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›"/>
              <a:defRPr sz="1600">
                <a:cs typeface="Arial" panose="020B0604020202020204" pitchFamily="34" charset="0"/>
              </a:defRPr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pPr latinLnBrk="0"/>
            <a:r>
              <a:rPr altLang="en-US" sz="528">
                <a:solidFill>
                  <a:srgbClr val="000000"/>
                </a:solidFill>
              </a:rPr>
              <a:t>자료</a:t>
            </a:r>
            <a:r>
              <a:rPr lang="en-US" altLang="ko-KR" sz="528">
                <a:solidFill>
                  <a:srgbClr val="000000"/>
                </a:solidFill>
              </a:rPr>
              <a:t>: …</a:t>
            </a:r>
          </a:p>
        </p:txBody>
      </p:sp>
      <p:sp>
        <p:nvSpPr>
          <p:cNvPr id="7" name="1. On-page tracker">
            <a:extLst>
              <a:ext uri="{FF2B5EF4-FFF2-40B4-BE49-F238E27FC236}">
                <a16:creationId xmlns:a16="http://schemas.microsoft.com/office/drawing/2014/main" id="{5D9E4AB5-0E2B-409B-8FCC-CAB012B1AA2C}"/>
              </a:ext>
            </a:extLst>
          </p:cNvPr>
          <p:cNvSpPr>
            <a:spLocks noGrp="1"/>
          </p:cNvSpPr>
          <p:nvPr>
            <p:ph type="body" sz="quarter" idx="17" hasCustomPrompt="1"/>
            <p:custDataLst>
              <p:tags r:id="rId4"/>
            </p:custDataLst>
          </p:nvPr>
        </p:nvSpPr>
        <p:spPr>
          <a:xfrm>
            <a:off x="5817299" y="99712"/>
            <a:ext cx="3640455" cy="81241"/>
          </a:xfrm>
        </p:spPr>
        <p:txBody>
          <a:bodyPr anchor="ctr" anchorCtr="0">
            <a:spAutoFit/>
          </a:bodyPr>
          <a:lstStyle>
            <a:lvl1pPr algn="r">
              <a:defRPr sz="528">
                <a:latin typeface="+mn-lt"/>
              </a:defRPr>
            </a:lvl1pPr>
          </a:lstStyle>
          <a:p>
            <a:pPr lvl="0"/>
            <a:r>
              <a:rPr lang="ko-KR" dirty="0"/>
              <a:t>Chapter › Topic</a:t>
            </a:r>
          </a:p>
        </p:txBody>
      </p:sp>
    </p:spTree>
    <p:extLst>
      <p:ext uri="{BB962C8B-B14F-4D97-AF65-F5344CB8AC3E}">
        <p14:creationId xmlns:p14="http://schemas.microsoft.com/office/powerpoint/2010/main" val="869827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42FA0375-D84E-4F98-814F-2E8097061890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290" y="1588"/>
          <a:ext cx="1290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61" name="think-cell Slide" r:id="rId9" imgW="473" imgH="476" progId="TCLayout.ActiveDocument.1">
                  <p:embed/>
                </p:oleObj>
              </mc:Choice>
              <mc:Fallback>
                <p:oleObj name="think-cell Slide" r:id="rId9" imgW="473" imgH="47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290" y="1588"/>
                        <a:ext cx="1290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id="{5EC24333-0504-41AA-98B2-378A074C9969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28984" cy="158750"/>
          </a:xfrm>
          <a:prstGeom prst="rect">
            <a:avLst/>
          </a:prstGeom>
          <a:solidFill>
            <a:schemeClr val="accent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latinLnBrk="0">
              <a:spcBef>
                <a:spcPts val="198"/>
              </a:spcBef>
              <a:spcAft>
                <a:spcPts val="198"/>
              </a:spcAft>
            </a:pPr>
            <a:endParaRPr lang="ko-KR" altLang="en-US" sz="2905" b="1" dirty="0" err="1">
              <a:solidFill>
                <a:srgbClr val="FFFFFF"/>
              </a:solidFill>
              <a:latin typeface="Georgia" panose="02040502050405020303" pitchFamily="18" charset="0"/>
              <a:ea typeface="-윤명조150"/>
              <a:sym typeface="Georgia" panose="02040502050405020303" pitchFamily="18" charset="0"/>
            </a:endParaRPr>
          </a:p>
        </p:txBody>
      </p:sp>
      <p:sp>
        <p:nvSpPr>
          <p:cNvPr id="7" name="2. Slide Title">
            <a:extLst>
              <a:ext uri="{FF2B5EF4-FFF2-40B4-BE49-F238E27FC236}">
                <a16:creationId xmlns:a16="http://schemas.microsoft.com/office/drawing/2014/main" id="{99495DFD-8D6A-4DD8-AE3A-47FA42AA0A4F}"/>
              </a:ext>
            </a:extLst>
          </p:cNvPr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>
          <a:xfrm>
            <a:off x="450723" y="4580468"/>
            <a:ext cx="9004554" cy="677108"/>
          </a:xfrm>
        </p:spPr>
        <p:txBody>
          <a:bodyPr anchor="b">
            <a:noAutofit/>
          </a:bodyPr>
          <a:lstStyle>
            <a:lvl1pPr>
              <a:lnSpc>
                <a:spcPct val="93000"/>
              </a:lnSpc>
              <a:defRPr sz="2905"/>
            </a:lvl1pPr>
          </a:lstStyle>
          <a:p>
            <a:r>
              <a:rPr lang="en-US" altLang="ko-KR"/>
              <a:t>Click to edit Master title style</a:t>
            </a:r>
            <a:endParaRPr lang="ko-KR" dirty="0"/>
          </a:p>
        </p:txBody>
      </p:sp>
      <p:sp>
        <p:nvSpPr>
          <p:cNvPr id="8" name="Slide Number">
            <a:extLst>
              <a:ext uri="{FF2B5EF4-FFF2-40B4-BE49-F238E27FC236}">
                <a16:creationId xmlns:a16="http://schemas.microsoft.com/office/drawing/2014/main" id="{A86AE8A6-05EF-4E76-AAAD-41743692E9F9}"/>
              </a:ext>
            </a:extLst>
          </p:cNvPr>
          <p:cNvSpPr>
            <a:spLocks noChangeArrowheads="1"/>
          </p:cNvSpPr>
          <p:nvPr userDrawn="1">
            <p:custDataLst>
              <p:tags r:id="rId5"/>
            </p:custDataLst>
          </p:nvPr>
        </p:nvSpPr>
        <p:spPr bwMode="black">
          <a:xfrm>
            <a:off x="9191427" y="6545827"/>
            <a:ext cx="264470" cy="9143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algn="r" defTabSz="403207" latinLnBrk="0">
              <a:defRPr/>
            </a:pPr>
            <a:fld id="{4ABDCABE-3F10-B64C-92F1-862014417034}" type="slidenum">
              <a:rPr lang="en-US" altLang="ko-KR" sz="594">
                <a:solidFill>
                  <a:srgbClr val="000000"/>
                </a:solidFill>
                <a:cs typeface="Arial" panose="020B0604020202020204" pitchFamily="34" charset="0"/>
              </a:rPr>
              <a:pPr algn="r" defTabSz="403207" latinLnBrk="0">
                <a:defRPr/>
              </a:pPr>
              <a:t>‹#›</a:t>
            </a:fld>
            <a:endParaRPr lang="ko-KR" altLang="en-US" sz="594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6" name="5. Source" hidden="1">
            <a:extLst>
              <a:ext uri="{FF2B5EF4-FFF2-40B4-BE49-F238E27FC236}">
                <a16:creationId xmlns:a16="http://schemas.microsoft.com/office/drawing/2014/main" id="{B871FE09-BB6E-4334-B0EA-E52395AA61B3}"/>
              </a:ext>
            </a:extLst>
          </p:cNvPr>
          <p:cNvSpPr txBox="1"/>
          <p:nvPr userDrawn="1">
            <p:custDataLst>
              <p:tags r:id="rId6"/>
            </p:custDataLst>
          </p:nvPr>
        </p:nvSpPr>
        <p:spPr>
          <a:xfrm>
            <a:off x="450723" y="6501678"/>
            <a:ext cx="5913262" cy="81241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lang="ko-KR" sz="900" dirty="0">
                <a:cs typeface="Arial" panose="020B0604020202020204" pitchFamily="34" charset="0"/>
              </a:defRPr>
            </a:lvl1pPr>
            <a:lvl2pPr marL="228600" indent="-2254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"/>
              <a:defRPr sz="1600">
                <a:cs typeface="Arial" panose="020B0604020202020204" pitchFamily="34" charset="0"/>
              </a:defRPr>
            </a:lvl2pPr>
            <a:lvl3pPr marL="515938" indent="-28733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—"/>
              <a:defRPr sz="1600">
                <a:cs typeface="Arial" panose="020B0604020202020204" pitchFamily="34" charset="0"/>
              </a:defRPr>
            </a:lvl3pPr>
            <a:lvl4pPr marL="742950" indent="-18256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»"/>
              <a:defRPr sz="1600">
                <a:cs typeface="Arial" panose="020B0604020202020204" pitchFamily="34" charset="0"/>
              </a:defRPr>
            </a:lvl4pPr>
            <a:lvl5pPr marL="914400" indent="-1365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›"/>
              <a:defRPr sz="1600">
                <a:cs typeface="Arial" panose="020B0604020202020204" pitchFamily="34" charset="0"/>
              </a:defRPr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pPr latinLnBrk="0"/>
            <a:r>
              <a:rPr altLang="en-US" sz="528">
                <a:solidFill>
                  <a:srgbClr val="000000"/>
                </a:solidFill>
              </a:rPr>
              <a:t>자료</a:t>
            </a:r>
            <a:r>
              <a:rPr lang="en-US" altLang="ko-KR" sz="528">
                <a:solidFill>
                  <a:srgbClr val="000000"/>
                </a:solidFill>
              </a:rPr>
              <a:t>: …</a:t>
            </a:r>
          </a:p>
        </p:txBody>
      </p:sp>
      <p:sp>
        <p:nvSpPr>
          <p:cNvPr id="9" name="1. On-page tracker">
            <a:extLst>
              <a:ext uri="{FF2B5EF4-FFF2-40B4-BE49-F238E27FC236}">
                <a16:creationId xmlns:a16="http://schemas.microsoft.com/office/drawing/2014/main" id="{5BDCF0DB-75C4-4002-BCC8-47678D66A91A}"/>
              </a:ext>
            </a:extLst>
          </p:cNvPr>
          <p:cNvSpPr>
            <a:spLocks noGrp="1"/>
          </p:cNvSpPr>
          <p:nvPr>
            <p:ph type="body" sz="quarter" idx="17" hasCustomPrompt="1"/>
            <p:custDataLst>
              <p:tags r:id="rId7"/>
            </p:custDataLst>
          </p:nvPr>
        </p:nvSpPr>
        <p:spPr>
          <a:xfrm>
            <a:off x="5817299" y="99712"/>
            <a:ext cx="3640455" cy="81241"/>
          </a:xfrm>
        </p:spPr>
        <p:txBody>
          <a:bodyPr anchor="ctr" anchorCtr="0">
            <a:spAutoFit/>
          </a:bodyPr>
          <a:lstStyle>
            <a:lvl1pPr algn="r">
              <a:defRPr sz="528">
                <a:latin typeface="+mn-lt"/>
              </a:defRPr>
            </a:lvl1pPr>
          </a:lstStyle>
          <a:p>
            <a:pPr lvl="0"/>
            <a:r>
              <a:rPr lang="ko-KR" dirty="0"/>
              <a:t>Chapter › Topic</a:t>
            </a:r>
          </a:p>
        </p:txBody>
      </p:sp>
    </p:spTree>
    <p:extLst>
      <p:ext uri="{BB962C8B-B14F-4D97-AF65-F5344CB8AC3E}">
        <p14:creationId xmlns:p14="http://schemas.microsoft.com/office/powerpoint/2010/main" val="2443393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BD3E892C-6763-407B-82D7-D647149C429F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290" y="1588"/>
          <a:ext cx="1290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85" name="think-cell Slide" r:id="rId10" imgW="473" imgH="476" progId="TCLayout.ActiveDocument.1">
                  <p:embed/>
                </p:oleObj>
              </mc:Choice>
              <mc:Fallback>
                <p:oleObj name="think-cell Slide" r:id="rId10" imgW="473" imgH="47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290" y="1588"/>
                        <a:ext cx="1290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id="{96C9B1A6-9C70-43C3-A5FE-4FAF8D797BE5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28984" cy="158750"/>
          </a:xfrm>
          <a:prstGeom prst="rect">
            <a:avLst/>
          </a:prstGeom>
          <a:solidFill>
            <a:schemeClr val="accent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latinLnBrk="0">
              <a:spcBef>
                <a:spcPts val="198"/>
              </a:spcBef>
              <a:spcAft>
                <a:spcPts val="198"/>
              </a:spcAft>
            </a:pPr>
            <a:endParaRPr lang="ko-KR" altLang="en-US" sz="2245" b="1" dirty="0" err="1">
              <a:solidFill>
                <a:srgbClr val="FFFFFF"/>
              </a:solidFill>
              <a:latin typeface="Georgia" panose="02040502050405020303" pitchFamily="18" charset="0"/>
              <a:ea typeface="-윤명조150"/>
              <a:sym typeface="Georgia" panose="02040502050405020303" pitchFamily="18" charset="0"/>
            </a:endParaRPr>
          </a:p>
        </p:txBody>
      </p:sp>
      <p:sp>
        <p:nvSpPr>
          <p:cNvPr id="8" name="2. Slide Title">
            <a:extLst>
              <a:ext uri="{FF2B5EF4-FFF2-40B4-BE49-F238E27FC236}">
                <a16:creationId xmlns:a16="http://schemas.microsoft.com/office/drawing/2014/main" id="{EA735538-C733-4892-93A4-7B433D8B8293}"/>
              </a:ext>
            </a:extLst>
          </p:cNvPr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1223391" y="3758143"/>
            <a:ext cx="7459218" cy="321306"/>
          </a:xfrm>
          <a:prstGeom prst="rect">
            <a:avLst/>
          </a:prstGeom>
        </p:spPr>
        <p:txBody>
          <a:bodyPr>
            <a:spAutoFit/>
          </a:bodyPr>
          <a:lstStyle>
            <a:lvl1pPr>
              <a:lnSpc>
                <a:spcPct val="93000"/>
              </a:lnSpc>
              <a:defRPr sz="2245"/>
            </a:lvl1pPr>
          </a:lstStyle>
          <a:p>
            <a:r>
              <a:rPr lang="ko-KR" dirty="0"/>
              <a:t>“Click to add quote</a:t>
            </a:r>
          </a:p>
        </p:txBody>
      </p:sp>
      <p:sp>
        <p:nvSpPr>
          <p:cNvPr id="6" name="3. Subtitle">
            <a:extLst>
              <a:ext uri="{FF2B5EF4-FFF2-40B4-BE49-F238E27FC236}">
                <a16:creationId xmlns:a16="http://schemas.microsoft.com/office/drawing/2014/main" id="{8DB5022C-F66C-4018-82F3-195571DDD527}"/>
              </a:ext>
            </a:extLst>
          </p:cNvPr>
          <p:cNvSpPr>
            <a:spLocks noGrp="1"/>
          </p:cNvSpPr>
          <p:nvPr>
            <p:ph type="subTitle" idx="1" hasCustomPrompt="1"/>
            <p:custDataLst>
              <p:tags r:id="rId5"/>
            </p:custDataLst>
          </p:nvPr>
        </p:nvSpPr>
        <p:spPr>
          <a:xfrm>
            <a:off x="1223391" y="4284639"/>
            <a:ext cx="7459218" cy="276999"/>
          </a:xfrm>
        </p:spPr>
        <p:txBody>
          <a:bodyPr wrap="square">
            <a:noAutofit/>
          </a:bodyPr>
          <a:lstStyle>
            <a:lvl1pPr marL="0" indent="0" algn="l">
              <a:buNone/>
              <a:defRPr sz="1056" b="0">
                <a:solidFill>
                  <a:schemeClr val="tx1"/>
                </a:solidFill>
              </a:defRPr>
            </a:lvl1pPr>
            <a:lvl2pPr marL="301839" indent="0" algn="ctr">
              <a:buNone/>
              <a:defRPr sz="1320"/>
            </a:lvl2pPr>
            <a:lvl3pPr marL="603677" indent="0" algn="ctr">
              <a:buNone/>
              <a:defRPr sz="1189"/>
            </a:lvl3pPr>
            <a:lvl4pPr marL="905515" indent="0" algn="ctr">
              <a:buNone/>
              <a:defRPr sz="1056"/>
            </a:lvl4pPr>
            <a:lvl5pPr marL="1207354" indent="0" algn="ctr">
              <a:buNone/>
              <a:defRPr sz="1056"/>
            </a:lvl5pPr>
            <a:lvl6pPr marL="1509193" indent="0" algn="ctr">
              <a:buNone/>
              <a:defRPr sz="1056"/>
            </a:lvl6pPr>
            <a:lvl7pPr marL="1811032" indent="0" algn="ctr">
              <a:buNone/>
              <a:defRPr sz="1056"/>
            </a:lvl7pPr>
            <a:lvl8pPr marL="2112870" indent="0" algn="ctr">
              <a:buNone/>
              <a:defRPr sz="1056"/>
            </a:lvl8pPr>
            <a:lvl9pPr marL="2414709" indent="0" algn="ctr">
              <a:buNone/>
              <a:defRPr sz="1056"/>
            </a:lvl9pPr>
          </a:lstStyle>
          <a:p>
            <a:r>
              <a:rPr lang="ko-KR" dirty="0"/>
              <a:t>Click to add quote source</a:t>
            </a:r>
          </a:p>
        </p:txBody>
      </p:sp>
      <p:sp>
        <p:nvSpPr>
          <p:cNvPr id="9" name="Slide Number">
            <a:extLst>
              <a:ext uri="{FF2B5EF4-FFF2-40B4-BE49-F238E27FC236}">
                <a16:creationId xmlns:a16="http://schemas.microsoft.com/office/drawing/2014/main" id="{FAEB6FCE-50CC-4F2B-A5B3-CB508EDFCD46}"/>
              </a:ext>
            </a:extLst>
          </p:cNvPr>
          <p:cNvSpPr>
            <a:spLocks noChangeArrowheads="1"/>
          </p:cNvSpPr>
          <p:nvPr userDrawn="1">
            <p:custDataLst>
              <p:tags r:id="rId6"/>
            </p:custDataLst>
          </p:nvPr>
        </p:nvSpPr>
        <p:spPr bwMode="black">
          <a:xfrm>
            <a:off x="9191427" y="6545827"/>
            <a:ext cx="264470" cy="9143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algn="r" defTabSz="403207" latinLnBrk="0">
              <a:defRPr/>
            </a:pPr>
            <a:fld id="{4ABDCABE-3F10-B64C-92F1-862014417034}" type="slidenum">
              <a:rPr lang="en-US" altLang="ko-KR" sz="594">
                <a:solidFill>
                  <a:srgbClr val="000000"/>
                </a:solidFill>
                <a:cs typeface="Arial" panose="020B0604020202020204" pitchFamily="34" charset="0"/>
              </a:rPr>
              <a:pPr algn="r" defTabSz="403207" latinLnBrk="0">
                <a:defRPr/>
              </a:pPr>
              <a:t>‹#›</a:t>
            </a:fld>
            <a:endParaRPr lang="ko-KR" altLang="en-US" sz="594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7" name="5. Source" hidden="1">
            <a:extLst>
              <a:ext uri="{FF2B5EF4-FFF2-40B4-BE49-F238E27FC236}">
                <a16:creationId xmlns:a16="http://schemas.microsoft.com/office/drawing/2014/main" id="{97195F4E-ECA7-41A9-AFF3-0C4DAD103DA6}"/>
              </a:ext>
            </a:extLst>
          </p:cNvPr>
          <p:cNvSpPr txBox="1"/>
          <p:nvPr userDrawn="1">
            <p:custDataLst>
              <p:tags r:id="rId7"/>
            </p:custDataLst>
          </p:nvPr>
        </p:nvSpPr>
        <p:spPr>
          <a:xfrm>
            <a:off x="450723" y="6501678"/>
            <a:ext cx="5913262" cy="81241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lang="ko-KR" sz="900" dirty="0">
                <a:cs typeface="Arial" panose="020B0604020202020204" pitchFamily="34" charset="0"/>
              </a:defRPr>
            </a:lvl1pPr>
            <a:lvl2pPr marL="228600" indent="-2254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"/>
              <a:defRPr sz="1600">
                <a:cs typeface="Arial" panose="020B0604020202020204" pitchFamily="34" charset="0"/>
              </a:defRPr>
            </a:lvl2pPr>
            <a:lvl3pPr marL="515938" indent="-28733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—"/>
              <a:defRPr sz="1600">
                <a:cs typeface="Arial" panose="020B0604020202020204" pitchFamily="34" charset="0"/>
              </a:defRPr>
            </a:lvl3pPr>
            <a:lvl4pPr marL="742950" indent="-18256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»"/>
              <a:defRPr sz="1600">
                <a:cs typeface="Arial" panose="020B0604020202020204" pitchFamily="34" charset="0"/>
              </a:defRPr>
            </a:lvl4pPr>
            <a:lvl5pPr marL="914400" indent="-1365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›"/>
              <a:defRPr sz="1600">
                <a:cs typeface="Arial" panose="020B0604020202020204" pitchFamily="34" charset="0"/>
              </a:defRPr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pPr latinLnBrk="0"/>
            <a:r>
              <a:rPr altLang="en-US" sz="528">
                <a:solidFill>
                  <a:srgbClr val="000000"/>
                </a:solidFill>
              </a:rPr>
              <a:t>자료</a:t>
            </a:r>
            <a:r>
              <a:rPr lang="en-US" altLang="ko-KR" sz="528">
                <a:solidFill>
                  <a:srgbClr val="000000"/>
                </a:solidFill>
              </a:rPr>
              <a:t>: …</a:t>
            </a:r>
          </a:p>
        </p:txBody>
      </p:sp>
      <p:sp>
        <p:nvSpPr>
          <p:cNvPr id="10" name="1. On-page tracker">
            <a:extLst>
              <a:ext uri="{FF2B5EF4-FFF2-40B4-BE49-F238E27FC236}">
                <a16:creationId xmlns:a16="http://schemas.microsoft.com/office/drawing/2014/main" id="{A950F413-0AED-4FE7-B055-F5A279CFBFAC}"/>
              </a:ext>
            </a:extLst>
          </p:cNvPr>
          <p:cNvSpPr>
            <a:spLocks noGrp="1"/>
          </p:cNvSpPr>
          <p:nvPr>
            <p:ph type="body" sz="quarter" idx="17" hasCustomPrompt="1"/>
            <p:custDataLst>
              <p:tags r:id="rId8"/>
            </p:custDataLst>
          </p:nvPr>
        </p:nvSpPr>
        <p:spPr>
          <a:xfrm>
            <a:off x="5817299" y="99712"/>
            <a:ext cx="3640455" cy="81241"/>
          </a:xfrm>
        </p:spPr>
        <p:txBody>
          <a:bodyPr anchor="ctr" anchorCtr="0">
            <a:spAutoFit/>
          </a:bodyPr>
          <a:lstStyle>
            <a:lvl1pPr algn="r">
              <a:defRPr sz="528">
                <a:latin typeface="+mn-lt"/>
              </a:defRPr>
            </a:lvl1pPr>
          </a:lstStyle>
          <a:p>
            <a:pPr lvl="0"/>
            <a:r>
              <a:rPr lang="ko-KR" dirty="0"/>
              <a:t>Chapter › Topic</a:t>
            </a:r>
          </a:p>
        </p:txBody>
      </p:sp>
    </p:spTree>
    <p:extLst>
      <p:ext uri="{BB962C8B-B14F-4D97-AF65-F5344CB8AC3E}">
        <p14:creationId xmlns:p14="http://schemas.microsoft.com/office/powerpoint/2010/main" val="2981804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Only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F7D135FE-7954-4CB6-B992-9ECED164E3CA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319" y="1630"/>
          <a:ext cx="1315" cy="16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09" name="think-cell Slide" r:id="rId6" imgW="386" imgH="386" progId="TCLayout.ActiveDocument.1">
                  <p:embed/>
                </p:oleObj>
              </mc:Choice>
              <mc:Fallback>
                <p:oleObj name="think-cell Slide" r:id="rId6" imgW="386" imgH="38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319" y="1630"/>
                        <a:ext cx="1315" cy="16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A27F17A4-96AF-47AD-A46C-1216C61E1EFE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1" y="0"/>
            <a:ext cx="131606" cy="161974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 latinLnBrk="0"/>
            <a:endParaRPr lang="en-US" sz="1650" b="1" dirty="0" err="1">
              <a:solidFill>
                <a:srgbClr val="000000"/>
              </a:solidFill>
              <a:latin typeface="Georgia" panose="02040502050405020303" pitchFamily="18" charset="0"/>
              <a:ea typeface="-윤명조150" panose="02030504000101010101" pitchFamily="18" charset="-127"/>
              <a:sym typeface="Georgia" panose="02040502050405020303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9885" y="175719"/>
            <a:ext cx="9187588" cy="23615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lang="ko-KR" dirty="0">
                <a:solidFill>
                  <a:schemeClr val="bg2"/>
                </a:solidFill>
              </a:defRPr>
            </a:lvl1pPr>
          </a:lstStyle>
          <a:p>
            <a:pPr lvl="0" defTabSz="603100" latinLnBrk="0">
              <a:tabLst>
                <a:tab pos="181786" algn="l"/>
              </a:tabLst>
            </a:pPr>
            <a:r>
              <a:rPr lang="en-US" altLang="ko-KR"/>
              <a:t>Click to edit Master title style</a:t>
            </a:r>
            <a:endParaRPr lang="ko-KR" dirty="0"/>
          </a:p>
        </p:txBody>
      </p:sp>
      <p:sp>
        <p:nvSpPr>
          <p:cNvPr id="6" name="Slide Number"/>
          <p:cNvSpPr txBox="1">
            <a:spLocks/>
          </p:cNvSpPr>
          <p:nvPr userDrawn="1"/>
        </p:nvSpPr>
        <p:spPr>
          <a:xfrm>
            <a:off x="9467294" y="6640467"/>
            <a:ext cx="103656" cy="125612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pPr latinLnBrk="0"/>
            <a:fld id="{42C328C1-A84F-4A39-A664-DBA00541A8C6}" type="slidenum">
              <a:rPr lang="en-US" sz="674" smtClean="0">
                <a:solidFill>
                  <a:srgbClr val="7F7F7F"/>
                </a:solidFill>
              </a:rPr>
              <a:pPr latinLnBrk="0"/>
              <a:t>‹#›</a:t>
            </a:fld>
            <a:endParaRPr lang="en-US" sz="674" dirty="0">
              <a:solidFill>
                <a:srgbClr val="7F7F7F"/>
              </a:solidFill>
            </a:endParaRPr>
          </a:p>
        </p:txBody>
      </p:sp>
      <p:sp>
        <p:nvSpPr>
          <p:cNvPr id="10" name="SlideLogoText"/>
          <p:cNvSpPr>
            <a:spLocks noChangeArrowheads="1"/>
          </p:cNvSpPr>
          <p:nvPr userDrawn="1">
            <p:custDataLst>
              <p:tags r:id="rId4"/>
            </p:custDataLst>
          </p:nvPr>
        </p:nvSpPr>
        <p:spPr bwMode="black">
          <a:xfrm>
            <a:off x="8671555" y="6661789"/>
            <a:ext cx="684483" cy="829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 algn="r" defTabSz="804174" latinLnBrk="0"/>
            <a:r>
              <a:rPr lang="en-US" altLang="ko-KR" sz="539" dirty="0">
                <a:solidFill>
                  <a:srgbClr val="FFFFFF"/>
                </a:solidFill>
              </a:rPr>
              <a:t>McKinsey &amp; Company</a:t>
            </a:r>
          </a:p>
        </p:txBody>
      </p:sp>
      <p:sp>
        <p:nvSpPr>
          <p:cNvPr id="5" name="doc id" hidden="1"/>
          <p:cNvSpPr>
            <a:spLocks noChangeArrowheads="1"/>
          </p:cNvSpPr>
          <p:nvPr userDrawn="1"/>
        </p:nvSpPr>
        <p:spPr bwMode="gray">
          <a:xfrm flipH="1">
            <a:off x="8659631" y="51835"/>
            <a:ext cx="1000645" cy="94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/>
          <a:lstStyle/>
          <a:p>
            <a:pPr algn="r" defTabSz="804174" latinLnBrk="0"/>
            <a:endParaRPr lang="ko-KR" altLang="en-US" sz="404" dirty="0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28033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 mod="1">
    <p:ext uri="{DCECCB84-F9BA-43D5-87BE-67443E8EF086}">
      <p15:sldGuideLst xmlns:p15="http://schemas.microsoft.com/office/powerpoint/2012/main">
        <p15:guide id="1" pos="4069" userDrawn="1">
          <p15:clr>
            <a:srgbClr val="000000"/>
          </p15:clr>
        </p15:guide>
        <p15:guide id="2" orient="horz" pos="570" userDrawn="1">
          <p15:clr>
            <a:srgbClr val="000000"/>
          </p15:clr>
        </p15:guide>
        <p15:guide id="3" orient="horz" pos="3912" userDrawn="1">
          <p15:clr>
            <a:srgbClr val="000000"/>
          </p15:clr>
        </p15:guide>
        <p15:guide id="4" pos="78" userDrawn="1">
          <p15:clr>
            <a:srgbClr val="00000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42950" y="2130550"/>
            <a:ext cx="8420100" cy="1470025"/>
          </a:xfrm>
          <a:prstGeom prst="rect">
            <a:avLst/>
          </a:prstGeom>
        </p:spPr>
        <p:txBody>
          <a:bodyPr lIns="91389" tIns="45694" rIns="91389" bIns="45694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 lIns="91389" tIns="45694" rIns="91389" bIns="45694"/>
          <a:lstStyle>
            <a:lvl1pPr marL="0" indent="0" algn="ctr">
              <a:buNone/>
              <a:defRPr/>
            </a:lvl1pPr>
            <a:lvl2pPr marL="301672" indent="0" algn="ctr">
              <a:buNone/>
              <a:defRPr/>
            </a:lvl2pPr>
            <a:lvl3pPr marL="603345" indent="0" algn="ctr">
              <a:buNone/>
              <a:defRPr/>
            </a:lvl3pPr>
            <a:lvl4pPr marL="905015" indent="0" algn="ctr">
              <a:buNone/>
              <a:defRPr/>
            </a:lvl4pPr>
            <a:lvl5pPr marL="1206688" indent="0" algn="ctr">
              <a:buNone/>
              <a:defRPr/>
            </a:lvl5pPr>
            <a:lvl6pPr marL="1508360" indent="0" algn="ctr">
              <a:buNone/>
              <a:defRPr/>
            </a:lvl6pPr>
            <a:lvl7pPr marL="1810029" indent="0" algn="ctr">
              <a:buNone/>
              <a:defRPr/>
            </a:lvl7pPr>
            <a:lvl8pPr marL="2111703" indent="0" algn="ctr">
              <a:buNone/>
              <a:defRPr/>
            </a:lvl8pPr>
            <a:lvl9pPr marL="2413375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68867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lIns="91389" tIns="45694" rIns="91389" bIns="45694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95300" y="1600206"/>
            <a:ext cx="8915400" cy="4525963"/>
          </a:xfrm>
          <a:prstGeom prst="rect">
            <a:avLst/>
          </a:prstGeom>
        </p:spPr>
        <p:txBody>
          <a:bodyPr lIns="91389" tIns="45694" rIns="91389" bIns="45694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485506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13" Type="http://schemas.openxmlformats.org/officeDocument/2006/relationships/tags" Target="../tags/tag4.xml"/><Relationship Id="rId18" Type="http://schemas.openxmlformats.org/officeDocument/2006/relationships/tags" Target="../tags/tag9.xml"/><Relationship Id="rId26" Type="http://schemas.openxmlformats.org/officeDocument/2006/relationships/tags" Target="../tags/tag17.xml"/><Relationship Id="rId3" Type="http://schemas.openxmlformats.org/officeDocument/2006/relationships/slideLayout" Target="../slideLayouts/slideLayout3.xml"/><Relationship Id="rId21" Type="http://schemas.openxmlformats.org/officeDocument/2006/relationships/tags" Target="../tags/tag12.xml"/><Relationship Id="rId7" Type="http://schemas.openxmlformats.org/officeDocument/2006/relationships/slideLayout" Target="../slideLayouts/slideLayout7.xml"/><Relationship Id="rId12" Type="http://schemas.openxmlformats.org/officeDocument/2006/relationships/tags" Target="../tags/tag3.xml"/><Relationship Id="rId17" Type="http://schemas.openxmlformats.org/officeDocument/2006/relationships/tags" Target="../tags/tag8.xml"/><Relationship Id="rId25" Type="http://schemas.openxmlformats.org/officeDocument/2006/relationships/tags" Target="../tags/tag16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7.xml"/><Relationship Id="rId20" Type="http://schemas.openxmlformats.org/officeDocument/2006/relationships/tags" Target="../tags/tag11.xml"/><Relationship Id="rId29" Type="http://schemas.openxmlformats.org/officeDocument/2006/relationships/tags" Target="../tags/tag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ags" Target="../tags/tag2.xml"/><Relationship Id="rId24" Type="http://schemas.openxmlformats.org/officeDocument/2006/relationships/tags" Target="../tags/tag15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6.xml"/><Relationship Id="rId23" Type="http://schemas.openxmlformats.org/officeDocument/2006/relationships/tags" Target="../tags/tag14.xml"/><Relationship Id="rId28" Type="http://schemas.openxmlformats.org/officeDocument/2006/relationships/tags" Target="../tags/tag19.xml"/><Relationship Id="rId10" Type="http://schemas.openxmlformats.org/officeDocument/2006/relationships/tags" Target="../tags/tag1.xml"/><Relationship Id="rId19" Type="http://schemas.openxmlformats.org/officeDocument/2006/relationships/tags" Target="../tags/tag10.xml"/><Relationship Id="rId31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vmlDrawing" Target="../drawings/vmlDrawing1.vml"/><Relationship Id="rId14" Type="http://schemas.openxmlformats.org/officeDocument/2006/relationships/tags" Target="../tags/tag5.xml"/><Relationship Id="rId22" Type="http://schemas.openxmlformats.org/officeDocument/2006/relationships/tags" Target="../tags/tag13.xml"/><Relationship Id="rId27" Type="http://schemas.openxmlformats.org/officeDocument/2006/relationships/tags" Target="../tags/tag18.xml"/><Relationship Id="rId30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12" Type="http://schemas.openxmlformats.org/officeDocument/2006/relationships/slideLayout" Target="../slideLayouts/slideLayout19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Relationship Id="rId14" Type="http://schemas.openxmlformats.org/officeDocument/2006/relationships/image" Target="../media/image7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slideLayout" Target="../slideLayouts/slideLayout31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Relationship Id="rId14" Type="http://schemas.openxmlformats.org/officeDocument/2006/relationships/image" Target="../media/image7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6" hidden="1">
            <a:extLst>
              <a:ext uri="{FF2B5EF4-FFF2-40B4-BE49-F238E27FC236}">
                <a16:creationId xmlns:a16="http://schemas.microsoft.com/office/drawing/2014/main" id="{4BC40847-AF8B-4097-9A07-2349A751A051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0"/>
            </p:custDataLst>
            <p:extLst/>
          </p:nvPr>
        </p:nvGraphicFramePr>
        <p:xfrm>
          <a:off x="1290" y="1588"/>
          <a:ext cx="1290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92" name="think-cell Slide" r:id="rId30" imgW="413" imgH="416" progId="TCLayout.ActiveDocument.1">
                  <p:embed/>
                </p:oleObj>
              </mc:Choice>
              <mc:Fallback>
                <p:oleObj name="think-cell Slide" r:id="rId30" imgW="413" imgH="41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1"/>
                      <a:stretch>
                        <a:fillRect/>
                      </a:stretch>
                    </p:blipFill>
                    <p:spPr>
                      <a:xfrm>
                        <a:off x="1290" y="1588"/>
                        <a:ext cx="1290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id="{A194173E-7BB3-47F4-8EAD-18BFC563F97A}"/>
              </a:ext>
            </a:extLst>
          </p:cNvPr>
          <p:cNvSpPr/>
          <p:nvPr userDrawn="1">
            <p:custDataLst>
              <p:tags r:id="rId11"/>
            </p:custDataLst>
          </p:nvPr>
        </p:nvSpPr>
        <p:spPr>
          <a:xfrm>
            <a:off x="0" y="0"/>
            <a:ext cx="128984" cy="158750"/>
          </a:xfrm>
          <a:prstGeom prst="rect">
            <a:avLst/>
          </a:prstGeom>
          <a:solidFill>
            <a:schemeClr val="accent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latinLnBrk="0">
              <a:spcBef>
                <a:spcPct val="0"/>
              </a:spcBef>
              <a:spcAft>
                <a:spcPct val="0"/>
              </a:spcAft>
            </a:pPr>
            <a:endParaRPr lang="ko-KR" altLang="en-US" sz="1650" b="1" dirty="0" err="1">
              <a:solidFill>
                <a:srgbClr val="FFFFFF"/>
              </a:solidFill>
              <a:latin typeface="Georgia" panose="02040502050405020303" pitchFamily="18" charset="0"/>
              <a:ea typeface="-윤명조150"/>
              <a:sym typeface="Georgia" panose="02040502050405020303" pitchFamily="18" charset="0"/>
            </a:endParaRPr>
          </a:p>
        </p:txBody>
      </p:sp>
      <p:cxnSp>
        <p:nvCxnSpPr>
          <p:cNvPr id="106" name="BottomLine">
            <a:extLst>
              <a:ext uri="{FF2B5EF4-FFF2-40B4-BE49-F238E27FC236}">
                <a16:creationId xmlns:a16="http://schemas.microsoft.com/office/drawing/2014/main" id="{8B868434-776E-46FC-90D6-2CC6F63A9A51}"/>
              </a:ext>
            </a:extLst>
          </p:cNvPr>
          <p:cNvCxnSpPr/>
          <p:nvPr userDrawn="1">
            <p:custDataLst>
              <p:tags r:id="rId12"/>
            </p:custDataLst>
          </p:nvPr>
        </p:nvCxnSpPr>
        <p:spPr>
          <a:xfrm>
            <a:off x="450723" y="6453769"/>
            <a:ext cx="9004554" cy="0"/>
          </a:xfrm>
          <a:prstGeom prst="line">
            <a:avLst/>
          </a:prstGeom>
          <a:ln w="6350">
            <a:solidFill>
              <a:schemeClr val="tx1"/>
            </a:solidFill>
            <a:miter lim="800000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4. Footnote" hidden="1">
            <a:extLst>
              <a:ext uri="{FF2B5EF4-FFF2-40B4-BE49-F238E27FC236}">
                <a16:creationId xmlns:a16="http://schemas.microsoft.com/office/drawing/2014/main" id="{772E4927-517C-4D61-9929-9FFDE5F31A03}"/>
              </a:ext>
            </a:extLst>
          </p:cNvPr>
          <p:cNvSpPr txBox="1"/>
          <p:nvPr userDrawn="1">
            <p:custDataLst>
              <p:tags r:id="rId13"/>
            </p:custDataLst>
          </p:nvPr>
        </p:nvSpPr>
        <p:spPr>
          <a:xfrm>
            <a:off x="450102" y="6320907"/>
            <a:ext cx="5913882" cy="81241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latinLnBrk="0">
              <a:defRPr/>
            </a:pPr>
            <a:r>
              <a:rPr lang="en-US" altLang="ko-KR" sz="528" dirty="0">
                <a:solidFill>
                  <a:srgbClr val="000000"/>
                </a:solidFill>
                <a:cs typeface="Arial" panose="020B0604020202020204" pitchFamily="34" charset="0"/>
              </a:rPr>
              <a:t>Footnotes</a:t>
            </a:r>
          </a:p>
        </p:txBody>
      </p:sp>
      <p:sp>
        <p:nvSpPr>
          <p:cNvPr id="57" name="2. Slide Title">
            <a:extLst>
              <a:ext uri="{FF2B5EF4-FFF2-40B4-BE49-F238E27FC236}">
                <a16:creationId xmlns:a16="http://schemas.microsoft.com/office/drawing/2014/main" id="{98FF70AE-7EF6-4E5B-9FFE-B44C852C9FBA}"/>
              </a:ext>
            </a:extLst>
          </p:cNvPr>
          <p:cNvSpPr>
            <a:spLocks noGrp="1"/>
          </p:cNvSpPr>
          <p:nvPr>
            <p:ph type="title"/>
            <p:custDataLst>
              <p:tags r:id="rId14"/>
            </p:custDataLst>
          </p:nvPr>
        </p:nvSpPr>
        <p:spPr>
          <a:xfrm>
            <a:off x="450723" y="172212"/>
            <a:ext cx="9004554" cy="731520"/>
          </a:xfrm>
          <a:prstGeom prst="rect">
            <a:avLst/>
          </a:prstGeom>
        </p:spPr>
        <p:txBody>
          <a:bodyPr vert="horz" wrap="square" lIns="0" tIns="0" rIns="0" bIns="0" rtlCol="0" anchor="b" anchorCtr="0">
            <a:noAutofit/>
          </a:bodyPr>
          <a:lstStyle/>
          <a:p>
            <a:r>
              <a:rPr lang="en-US" altLang="ko-KR"/>
              <a:t>Click to edit Master title style</a:t>
            </a:r>
            <a:endParaRPr lang="ko-KR" dirty="0"/>
          </a:p>
        </p:txBody>
      </p:sp>
      <p:sp>
        <p:nvSpPr>
          <p:cNvPr id="58" name="Text Placeholder 2">
            <a:extLst>
              <a:ext uri="{FF2B5EF4-FFF2-40B4-BE49-F238E27FC236}">
                <a16:creationId xmlns:a16="http://schemas.microsoft.com/office/drawing/2014/main" id="{192DB789-515B-4504-BE53-6445F24276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0723" y="2171700"/>
            <a:ext cx="9004554" cy="252376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dirty="0"/>
          </a:p>
        </p:txBody>
      </p:sp>
      <p:grpSp>
        <p:nvGrpSpPr>
          <p:cNvPr id="59" name="Grid" hidden="1">
            <a:extLst>
              <a:ext uri="{FF2B5EF4-FFF2-40B4-BE49-F238E27FC236}">
                <a16:creationId xmlns:a16="http://schemas.microsoft.com/office/drawing/2014/main" id="{D35250B8-D61E-4F1A-9ACD-6E1BB958B78E}"/>
              </a:ext>
            </a:extLst>
          </p:cNvPr>
          <p:cNvGrpSpPr/>
          <p:nvPr userDrawn="1"/>
        </p:nvGrpSpPr>
        <p:grpSpPr>
          <a:xfrm>
            <a:off x="0" y="0"/>
            <a:ext cx="9904762" cy="6858000"/>
            <a:chOff x="0" y="0"/>
            <a:chExt cx="12190476" cy="6858000"/>
          </a:xfrm>
        </p:grpSpPr>
        <p:sp>
          <p:nvSpPr>
            <p:cNvPr id="60" name="slide margin">
              <a:extLst>
                <a:ext uri="{FF2B5EF4-FFF2-40B4-BE49-F238E27FC236}">
                  <a16:creationId xmlns:a16="http://schemas.microsoft.com/office/drawing/2014/main" id="{B96EBE04-E01D-4922-8601-F1AD43DC4DA0}"/>
                </a:ext>
              </a:extLst>
            </p:cNvPr>
            <p:cNvSpPr/>
            <p:nvPr/>
          </p:nvSpPr>
          <p:spPr bwMode="invGray">
            <a:xfrm>
              <a:off x="1524" y="0"/>
              <a:ext cx="12188952" cy="6858000"/>
            </a:xfrm>
            <a:custGeom>
              <a:avLst/>
              <a:gdLst>
                <a:gd name="connsiteX0" fmla="*/ 551868 w 12188952"/>
                <a:gd name="connsiteY0" fmla="*/ 1709928 h 6858000"/>
                <a:gd name="connsiteX1" fmla="*/ 551868 w 12188952"/>
                <a:gd name="connsiteY1" fmla="*/ 6217920 h 6858000"/>
                <a:gd name="connsiteX2" fmla="*/ 11636196 w 12188952"/>
                <a:gd name="connsiteY2" fmla="*/ 6217920 h 6858000"/>
                <a:gd name="connsiteX3" fmla="*/ 11636196 w 12188952"/>
                <a:gd name="connsiteY3" fmla="*/ 1709928 h 6858000"/>
                <a:gd name="connsiteX4" fmla="*/ 0 w 12188952"/>
                <a:gd name="connsiteY4" fmla="*/ 0 h 6858000"/>
                <a:gd name="connsiteX5" fmla="*/ 12188952 w 12188952"/>
                <a:gd name="connsiteY5" fmla="*/ 0 h 6858000"/>
                <a:gd name="connsiteX6" fmla="*/ 12188952 w 12188952"/>
                <a:gd name="connsiteY6" fmla="*/ 6858000 h 6858000"/>
                <a:gd name="connsiteX7" fmla="*/ 0 w 12188952"/>
                <a:gd name="connsiteY7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188952" h="6858000">
                  <a:moveTo>
                    <a:pt x="551868" y="1709928"/>
                  </a:moveTo>
                  <a:lnTo>
                    <a:pt x="551868" y="6217920"/>
                  </a:lnTo>
                  <a:lnTo>
                    <a:pt x="11636196" y="6217920"/>
                  </a:lnTo>
                  <a:lnTo>
                    <a:pt x="11636196" y="1709928"/>
                  </a:lnTo>
                  <a:close/>
                  <a:moveTo>
                    <a:pt x="0" y="0"/>
                  </a:moveTo>
                  <a:lnTo>
                    <a:pt x="12188952" y="0"/>
                  </a:lnTo>
                  <a:lnTo>
                    <a:pt x="12188952" y="6858000"/>
                  </a:lnTo>
                  <a:lnTo>
                    <a:pt x="0" y="6858000"/>
                  </a:lnTo>
                  <a:close/>
                </a:path>
              </a:pathLst>
            </a:custGeom>
            <a:solidFill>
              <a:srgbClr val="FF0000">
                <a:alpha val="3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latinLnBrk="0"/>
              <a:endParaRPr lang="ko-KR" altLang="en-US" sz="1189" err="1">
                <a:solidFill>
                  <a:srgbClr val="000000"/>
                </a:solidFill>
              </a:endParaRPr>
            </a:p>
          </p:txBody>
        </p: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5CA037B0-2A91-4357-A969-80F65F949266}"/>
                </a:ext>
              </a:extLst>
            </p:cNvPr>
            <p:cNvCxnSpPr/>
            <p:nvPr/>
          </p:nvCxnSpPr>
          <p:spPr bwMode="invGray">
            <a:xfrm>
              <a:off x="859460" y="0"/>
              <a:ext cx="0" cy="6858000"/>
            </a:xfrm>
            <a:prstGeom prst="line">
              <a:avLst/>
            </a:prstGeom>
            <a:ln>
              <a:solidFill>
                <a:srgbClr val="19D3C5">
                  <a:alpha val="40000"/>
                </a:srgb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E1BD7C67-EF90-4AA0-BA50-51299E7EEE4C}"/>
                </a:ext>
              </a:extLst>
            </p:cNvPr>
            <p:cNvCxnSpPr/>
            <p:nvPr/>
          </p:nvCxnSpPr>
          <p:spPr bwMode="invGray">
            <a:xfrm>
              <a:off x="11332545" y="0"/>
              <a:ext cx="0" cy="6858000"/>
            </a:xfrm>
            <a:prstGeom prst="line">
              <a:avLst/>
            </a:prstGeom>
            <a:ln>
              <a:solidFill>
                <a:srgbClr val="19D3C5">
                  <a:alpha val="40000"/>
                </a:srgb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7719564A-5227-44A7-ABC0-4C6BBC1E2D6F}"/>
                </a:ext>
              </a:extLst>
            </p:cNvPr>
            <p:cNvCxnSpPr/>
            <p:nvPr/>
          </p:nvCxnSpPr>
          <p:spPr bwMode="invGray">
            <a:xfrm>
              <a:off x="1811559" y="0"/>
              <a:ext cx="0" cy="6858000"/>
            </a:xfrm>
            <a:prstGeom prst="line">
              <a:avLst/>
            </a:prstGeom>
            <a:ln>
              <a:solidFill>
                <a:srgbClr val="19D3C5">
                  <a:alpha val="40000"/>
                </a:srgb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0FD85D0C-74E8-4603-86B8-FCC481122CE8}"/>
                </a:ext>
              </a:extLst>
            </p:cNvPr>
            <p:cNvCxnSpPr/>
            <p:nvPr/>
          </p:nvCxnSpPr>
          <p:spPr bwMode="invGray">
            <a:xfrm>
              <a:off x="2763658" y="0"/>
              <a:ext cx="0" cy="6858000"/>
            </a:xfrm>
            <a:prstGeom prst="line">
              <a:avLst/>
            </a:prstGeom>
            <a:ln>
              <a:solidFill>
                <a:srgbClr val="19D3C5">
                  <a:alpha val="40000"/>
                </a:srgb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7F8BF8BD-68B4-4717-8162-382FFCC9BC9A}"/>
                </a:ext>
              </a:extLst>
            </p:cNvPr>
            <p:cNvCxnSpPr/>
            <p:nvPr/>
          </p:nvCxnSpPr>
          <p:spPr bwMode="invGray">
            <a:xfrm>
              <a:off x="3715757" y="0"/>
              <a:ext cx="0" cy="6858000"/>
            </a:xfrm>
            <a:prstGeom prst="line">
              <a:avLst/>
            </a:prstGeom>
            <a:ln>
              <a:solidFill>
                <a:srgbClr val="19D3C5">
                  <a:alpha val="40000"/>
                </a:srgb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89DB0B65-FCD8-4DD7-833A-DEED6A420E2A}"/>
                </a:ext>
              </a:extLst>
            </p:cNvPr>
            <p:cNvCxnSpPr/>
            <p:nvPr/>
          </p:nvCxnSpPr>
          <p:spPr bwMode="invGray">
            <a:xfrm>
              <a:off x="4667856" y="0"/>
              <a:ext cx="0" cy="6858000"/>
            </a:xfrm>
            <a:prstGeom prst="line">
              <a:avLst/>
            </a:prstGeom>
            <a:ln>
              <a:solidFill>
                <a:srgbClr val="19D3C5">
                  <a:alpha val="40000"/>
                </a:srgb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E18151F3-D51F-4302-95BF-AE8E806F628D}"/>
                </a:ext>
              </a:extLst>
            </p:cNvPr>
            <p:cNvCxnSpPr/>
            <p:nvPr/>
          </p:nvCxnSpPr>
          <p:spPr bwMode="invGray">
            <a:xfrm>
              <a:off x="5619955" y="0"/>
              <a:ext cx="0" cy="6858000"/>
            </a:xfrm>
            <a:prstGeom prst="line">
              <a:avLst/>
            </a:prstGeom>
            <a:ln>
              <a:solidFill>
                <a:srgbClr val="19D3C5">
                  <a:alpha val="40000"/>
                </a:srgb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35A6B330-5ACC-486B-8131-B7F5407825B2}"/>
                </a:ext>
              </a:extLst>
            </p:cNvPr>
            <p:cNvCxnSpPr/>
            <p:nvPr/>
          </p:nvCxnSpPr>
          <p:spPr bwMode="invGray">
            <a:xfrm>
              <a:off x="6572054" y="0"/>
              <a:ext cx="0" cy="6858000"/>
            </a:xfrm>
            <a:prstGeom prst="line">
              <a:avLst/>
            </a:prstGeom>
            <a:ln>
              <a:solidFill>
                <a:srgbClr val="19D3C5">
                  <a:alpha val="40000"/>
                </a:srgb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DA5DE7AD-CCFE-4A85-9421-C7CEA9F80DEC}"/>
                </a:ext>
              </a:extLst>
            </p:cNvPr>
            <p:cNvCxnSpPr/>
            <p:nvPr/>
          </p:nvCxnSpPr>
          <p:spPr bwMode="invGray">
            <a:xfrm>
              <a:off x="7524153" y="0"/>
              <a:ext cx="0" cy="6858000"/>
            </a:xfrm>
            <a:prstGeom prst="line">
              <a:avLst/>
            </a:prstGeom>
            <a:ln>
              <a:solidFill>
                <a:srgbClr val="19D3C5">
                  <a:alpha val="40000"/>
                </a:srgb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6E2A9A81-75D1-41A9-9821-54FC36E753C1}"/>
                </a:ext>
              </a:extLst>
            </p:cNvPr>
            <p:cNvCxnSpPr/>
            <p:nvPr/>
          </p:nvCxnSpPr>
          <p:spPr bwMode="invGray">
            <a:xfrm>
              <a:off x="8476252" y="0"/>
              <a:ext cx="0" cy="6858000"/>
            </a:xfrm>
            <a:prstGeom prst="line">
              <a:avLst/>
            </a:prstGeom>
            <a:ln>
              <a:solidFill>
                <a:srgbClr val="19D3C5">
                  <a:alpha val="40000"/>
                </a:srgb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86FE52AA-2DD1-4D00-A984-41CDC38B2D7F}"/>
                </a:ext>
              </a:extLst>
            </p:cNvPr>
            <p:cNvCxnSpPr/>
            <p:nvPr/>
          </p:nvCxnSpPr>
          <p:spPr bwMode="invGray">
            <a:xfrm>
              <a:off x="9428351" y="0"/>
              <a:ext cx="0" cy="6858000"/>
            </a:xfrm>
            <a:prstGeom prst="line">
              <a:avLst/>
            </a:prstGeom>
            <a:ln>
              <a:solidFill>
                <a:srgbClr val="19D3C5">
                  <a:alpha val="40000"/>
                </a:srgb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85C9FC50-7177-43E6-9E56-DC9A2E6B7E6E}"/>
                </a:ext>
              </a:extLst>
            </p:cNvPr>
            <p:cNvCxnSpPr/>
            <p:nvPr/>
          </p:nvCxnSpPr>
          <p:spPr bwMode="invGray">
            <a:xfrm>
              <a:off x="10380450" y="0"/>
              <a:ext cx="0" cy="6858000"/>
            </a:xfrm>
            <a:prstGeom prst="line">
              <a:avLst/>
            </a:prstGeom>
            <a:ln>
              <a:solidFill>
                <a:srgbClr val="19D3C5">
                  <a:alpha val="40000"/>
                </a:srgb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BC97F85A-62E2-4591-B8D0-4F068B177B5D}"/>
                </a:ext>
              </a:extLst>
            </p:cNvPr>
            <p:cNvSpPr/>
            <p:nvPr/>
          </p:nvSpPr>
          <p:spPr bwMode="invGray">
            <a:xfrm>
              <a:off x="1524" y="0"/>
              <a:ext cx="553212" cy="6858000"/>
            </a:xfrm>
            <a:custGeom>
              <a:avLst/>
              <a:gdLst>
                <a:gd name="connsiteX0" fmla="*/ 0 w 553212"/>
                <a:gd name="connsiteY0" fmla="*/ 0 h 6858000"/>
                <a:gd name="connsiteX1" fmla="*/ 553212 w 553212"/>
                <a:gd name="connsiteY1" fmla="*/ 0 h 6858000"/>
                <a:gd name="connsiteX2" fmla="*/ 553212 w 553212"/>
                <a:gd name="connsiteY2" fmla="*/ 6858000 h 6858000"/>
                <a:gd name="connsiteX3" fmla="*/ 0 w 553212"/>
                <a:gd name="connsiteY3" fmla="*/ 6858000 h 6858000"/>
                <a:gd name="connsiteX4" fmla="*/ 0 w 553212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53212" h="6858000">
                  <a:moveTo>
                    <a:pt x="0" y="0"/>
                  </a:moveTo>
                  <a:lnTo>
                    <a:pt x="553212" y="0"/>
                  </a:lnTo>
                  <a:lnTo>
                    <a:pt x="553212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latinLnBrk="0"/>
              <a:endParaRPr lang="ko-KR" altLang="en-US" sz="873">
                <a:solidFill>
                  <a:srgbClr val="000000"/>
                </a:solidFill>
              </a:endParaRPr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7F4B967A-CF91-473D-8A35-2BE771F9F590}"/>
                </a:ext>
              </a:extLst>
            </p:cNvPr>
            <p:cNvSpPr/>
            <p:nvPr/>
          </p:nvSpPr>
          <p:spPr bwMode="invGray">
            <a:xfrm>
              <a:off x="1167385" y="0"/>
              <a:ext cx="339451" cy="6858000"/>
            </a:xfrm>
            <a:custGeom>
              <a:avLst/>
              <a:gdLst>
                <a:gd name="connsiteX0" fmla="*/ 0 w 339451"/>
                <a:gd name="connsiteY0" fmla="*/ 0 h 6858000"/>
                <a:gd name="connsiteX1" fmla="*/ 339451 w 339451"/>
                <a:gd name="connsiteY1" fmla="*/ 0 h 6858000"/>
                <a:gd name="connsiteX2" fmla="*/ 339451 w 339451"/>
                <a:gd name="connsiteY2" fmla="*/ 6858000 h 6858000"/>
                <a:gd name="connsiteX3" fmla="*/ 0 w 339451"/>
                <a:gd name="connsiteY3" fmla="*/ 6858000 h 6858000"/>
                <a:gd name="connsiteX4" fmla="*/ 0 w 339451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9451" h="6858000">
                  <a:moveTo>
                    <a:pt x="0" y="0"/>
                  </a:moveTo>
                  <a:lnTo>
                    <a:pt x="339451" y="0"/>
                  </a:lnTo>
                  <a:lnTo>
                    <a:pt x="339451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latinLnBrk="0"/>
              <a:endParaRPr lang="ko-KR" altLang="en-US" sz="873">
                <a:solidFill>
                  <a:srgbClr val="000000"/>
                </a:solidFill>
              </a:endParaRPr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5AC41621-77EA-4492-8E68-0BE34108294A}"/>
                </a:ext>
              </a:extLst>
            </p:cNvPr>
            <p:cNvSpPr/>
            <p:nvPr/>
          </p:nvSpPr>
          <p:spPr bwMode="invGray">
            <a:xfrm>
              <a:off x="2119484" y="0"/>
              <a:ext cx="339451" cy="6858000"/>
            </a:xfrm>
            <a:custGeom>
              <a:avLst/>
              <a:gdLst>
                <a:gd name="connsiteX0" fmla="*/ 0 w 339451"/>
                <a:gd name="connsiteY0" fmla="*/ 0 h 6858000"/>
                <a:gd name="connsiteX1" fmla="*/ 339451 w 339451"/>
                <a:gd name="connsiteY1" fmla="*/ 0 h 6858000"/>
                <a:gd name="connsiteX2" fmla="*/ 339451 w 339451"/>
                <a:gd name="connsiteY2" fmla="*/ 6858000 h 6858000"/>
                <a:gd name="connsiteX3" fmla="*/ 0 w 339451"/>
                <a:gd name="connsiteY3" fmla="*/ 6858000 h 6858000"/>
                <a:gd name="connsiteX4" fmla="*/ 0 w 339451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9451" h="6858000">
                  <a:moveTo>
                    <a:pt x="0" y="0"/>
                  </a:moveTo>
                  <a:lnTo>
                    <a:pt x="339451" y="0"/>
                  </a:lnTo>
                  <a:lnTo>
                    <a:pt x="339451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latinLnBrk="0"/>
              <a:endParaRPr lang="ko-KR" altLang="en-US" sz="873">
                <a:solidFill>
                  <a:srgbClr val="000000"/>
                </a:solidFill>
              </a:endParaRPr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31A06AD2-A9EA-45D9-B15C-089884A54107}"/>
                </a:ext>
              </a:extLst>
            </p:cNvPr>
            <p:cNvSpPr/>
            <p:nvPr/>
          </p:nvSpPr>
          <p:spPr bwMode="invGray">
            <a:xfrm>
              <a:off x="3071583" y="0"/>
              <a:ext cx="339451" cy="6858000"/>
            </a:xfrm>
            <a:custGeom>
              <a:avLst/>
              <a:gdLst>
                <a:gd name="connsiteX0" fmla="*/ 0 w 339451"/>
                <a:gd name="connsiteY0" fmla="*/ 0 h 6858000"/>
                <a:gd name="connsiteX1" fmla="*/ 339451 w 339451"/>
                <a:gd name="connsiteY1" fmla="*/ 0 h 6858000"/>
                <a:gd name="connsiteX2" fmla="*/ 339451 w 339451"/>
                <a:gd name="connsiteY2" fmla="*/ 6858000 h 6858000"/>
                <a:gd name="connsiteX3" fmla="*/ 0 w 339451"/>
                <a:gd name="connsiteY3" fmla="*/ 6858000 h 6858000"/>
                <a:gd name="connsiteX4" fmla="*/ 0 w 339451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9451" h="6858000">
                  <a:moveTo>
                    <a:pt x="0" y="0"/>
                  </a:moveTo>
                  <a:lnTo>
                    <a:pt x="339451" y="0"/>
                  </a:lnTo>
                  <a:lnTo>
                    <a:pt x="339451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latinLnBrk="0"/>
              <a:endParaRPr lang="ko-KR" altLang="en-US" sz="873">
                <a:solidFill>
                  <a:srgbClr val="000000"/>
                </a:solidFill>
              </a:endParaRPr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3A7B39CC-379F-4224-9E59-81B1690088A0}"/>
                </a:ext>
              </a:extLst>
            </p:cNvPr>
            <p:cNvSpPr/>
            <p:nvPr/>
          </p:nvSpPr>
          <p:spPr bwMode="invGray">
            <a:xfrm>
              <a:off x="4023681" y="0"/>
              <a:ext cx="339450" cy="6858000"/>
            </a:xfrm>
            <a:custGeom>
              <a:avLst/>
              <a:gdLst>
                <a:gd name="connsiteX0" fmla="*/ 0 w 339450"/>
                <a:gd name="connsiteY0" fmla="*/ 0 h 6858000"/>
                <a:gd name="connsiteX1" fmla="*/ 339450 w 339450"/>
                <a:gd name="connsiteY1" fmla="*/ 0 h 6858000"/>
                <a:gd name="connsiteX2" fmla="*/ 339450 w 339450"/>
                <a:gd name="connsiteY2" fmla="*/ 6858000 h 6858000"/>
                <a:gd name="connsiteX3" fmla="*/ 0 w 339450"/>
                <a:gd name="connsiteY3" fmla="*/ 6858000 h 6858000"/>
                <a:gd name="connsiteX4" fmla="*/ 0 w 339450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9450" h="6858000">
                  <a:moveTo>
                    <a:pt x="0" y="0"/>
                  </a:moveTo>
                  <a:lnTo>
                    <a:pt x="339450" y="0"/>
                  </a:lnTo>
                  <a:lnTo>
                    <a:pt x="339450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latinLnBrk="0"/>
              <a:endParaRPr lang="ko-KR" altLang="en-US" sz="873">
                <a:solidFill>
                  <a:srgbClr val="000000"/>
                </a:solidFill>
              </a:endParaRPr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F8002ACB-1459-4214-B28A-B38E8A1FF8A6}"/>
                </a:ext>
              </a:extLst>
            </p:cNvPr>
            <p:cNvSpPr/>
            <p:nvPr/>
          </p:nvSpPr>
          <p:spPr bwMode="invGray">
            <a:xfrm>
              <a:off x="4975780" y="0"/>
              <a:ext cx="339451" cy="6858000"/>
            </a:xfrm>
            <a:custGeom>
              <a:avLst/>
              <a:gdLst>
                <a:gd name="connsiteX0" fmla="*/ 0 w 339451"/>
                <a:gd name="connsiteY0" fmla="*/ 0 h 6858000"/>
                <a:gd name="connsiteX1" fmla="*/ 339451 w 339451"/>
                <a:gd name="connsiteY1" fmla="*/ 0 h 6858000"/>
                <a:gd name="connsiteX2" fmla="*/ 339451 w 339451"/>
                <a:gd name="connsiteY2" fmla="*/ 6858000 h 6858000"/>
                <a:gd name="connsiteX3" fmla="*/ 0 w 339451"/>
                <a:gd name="connsiteY3" fmla="*/ 6858000 h 6858000"/>
                <a:gd name="connsiteX4" fmla="*/ 0 w 339451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9451" h="6858000">
                  <a:moveTo>
                    <a:pt x="0" y="0"/>
                  </a:moveTo>
                  <a:lnTo>
                    <a:pt x="339451" y="0"/>
                  </a:lnTo>
                  <a:lnTo>
                    <a:pt x="339451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latinLnBrk="0"/>
              <a:endParaRPr lang="ko-KR" altLang="en-US" sz="873">
                <a:solidFill>
                  <a:srgbClr val="000000"/>
                </a:solidFill>
              </a:endParaRPr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71D59E94-AA3C-4DE0-8345-20C71667A205}"/>
                </a:ext>
              </a:extLst>
            </p:cNvPr>
            <p:cNvSpPr/>
            <p:nvPr/>
          </p:nvSpPr>
          <p:spPr bwMode="invGray">
            <a:xfrm>
              <a:off x="5927879" y="0"/>
              <a:ext cx="339451" cy="6858000"/>
            </a:xfrm>
            <a:custGeom>
              <a:avLst/>
              <a:gdLst>
                <a:gd name="connsiteX0" fmla="*/ 0 w 339451"/>
                <a:gd name="connsiteY0" fmla="*/ 0 h 6858000"/>
                <a:gd name="connsiteX1" fmla="*/ 339451 w 339451"/>
                <a:gd name="connsiteY1" fmla="*/ 0 h 6858000"/>
                <a:gd name="connsiteX2" fmla="*/ 339451 w 339451"/>
                <a:gd name="connsiteY2" fmla="*/ 6858000 h 6858000"/>
                <a:gd name="connsiteX3" fmla="*/ 0 w 339451"/>
                <a:gd name="connsiteY3" fmla="*/ 6858000 h 6858000"/>
                <a:gd name="connsiteX4" fmla="*/ 0 w 339451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9451" h="6858000">
                  <a:moveTo>
                    <a:pt x="0" y="0"/>
                  </a:moveTo>
                  <a:lnTo>
                    <a:pt x="339451" y="0"/>
                  </a:lnTo>
                  <a:lnTo>
                    <a:pt x="339451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latinLnBrk="0"/>
              <a:endParaRPr lang="ko-KR" altLang="en-US" sz="873">
                <a:solidFill>
                  <a:srgbClr val="000000"/>
                </a:solidFill>
              </a:endParaRPr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id="{5805F09B-786C-43E4-8288-B1AAF94C8ADE}"/>
                </a:ext>
              </a:extLst>
            </p:cNvPr>
            <p:cNvSpPr/>
            <p:nvPr/>
          </p:nvSpPr>
          <p:spPr bwMode="invGray">
            <a:xfrm>
              <a:off x="6879978" y="0"/>
              <a:ext cx="339451" cy="6858000"/>
            </a:xfrm>
            <a:custGeom>
              <a:avLst/>
              <a:gdLst>
                <a:gd name="connsiteX0" fmla="*/ 0 w 339451"/>
                <a:gd name="connsiteY0" fmla="*/ 0 h 6858000"/>
                <a:gd name="connsiteX1" fmla="*/ 339451 w 339451"/>
                <a:gd name="connsiteY1" fmla="*/ 0 h 6858000"/>
                <a:gd name="connsiteX2" fmla="*/ 339451 w 339451"/>
                <a:gd name="connsiteY2" fmla="*/ 6858000 h 6858000"/>
                <a:gd name="connsiteX3" fmla="*/ 0 w 339451"/>
                <a:gd name="connsiteY3" fmla="*/ 6858000 h 6858000"/>
                <a:gd name="connsiteX4" fmla="*/ 0 w 339451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9451" h="6858000">
                  <a:moveTo>
                    <a:pt x="0" y="0"/>
                  </a:moveTo>
                  <a:lnTo>
                    <a:pt x="339451" y="0"/>
                  </a:lnTo>
                  <a:lnTo>
                    <a:pt x="339451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latinLnBrk="0"/>
              <a:endParaRPr lang="ko-KR" altLang="en-US" sz="873">
                <a:solidFill>
                  <a:srgbClr val="000000"/>
                </a:solidFill>
              </a:endParaRPr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5FB23B6E-567C-4896-8B32-DA4C452B4AE7}"/>
                </a:ext>
              </a:extLst>
            </p:cNvPr>
            <p:cNvSpPr/>
            <p:nvPr/>
          </p:nvSpPr>
          <p:spPr bwMode="invGray">
            <a:xfrm>
              <a:off x="7832077" y="0"/>
              <a:ext cx="339451" cy="6858000"/>
            </a:xfrm>
            <a:custGeom>
              <a:avLst/>
              <a:gdLst>
                <a:gd name="connsiteX0" fmla="*/ 0 w 339451"/>
                <a:gd name="connsiteY0" fmla="*/ 0 h 6858000"/>
                <a:gd name="connsiteX1" fmla="*/ 339451 w 339451"/>
                <a:gd name="connsiteY1" fmla="*/ 0 h 6858000"/>
                <a:gd name="connsiteX2" fmla="*/ 339451 w 339451"/>
                <a:gd name="connsiteY2" fmla="*/ 6858000 h 6858000"/>
                <a:gd name="connsiteX3" fmla="*/ 0 w 339451"/>
                <a:gd name="connsiteY3" fmla="*/ 6858000 h 6858000"/>
                <a:gd name="connsiteX4" fmla="*/ 0 w 339451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9451" h="6858000">
                  <a:moveTo>
                    <a:pt x="0" y="0"/>
                  </a:moveTo>
                  <a:lnTo>
                    <a:pt x="339451" y="0"/>
                  </a:lnTo>
                  <a:lnTo>
                    <a:pt x="339451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latinLnBrk="0"/>
              <a:endParaRPr lang="ko-KR" altLang="en-US" sz="873">
                <a:solidFill>
                  <a:srgbClr val="000000"/>
                </a:solidFill>
              </a:endParaRPr>
            </a:p>
          </p:txBody>
        </p:sp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id="{9B792231-972E-4476-BAF2-761E10463BA8}"/>
                </a:ext>
              </a:extLst>
            </p:cNvPr>
            <p:cNvSpPr/>
            <p:nvPr/>
          </p:nvSpPr>
          <p:spPr bwMode="invGray">
            <a:xfrm>
              <a:off x="8784176" y="0"/>
              <a:ext cx="339451" cy="6858000"/>
            </a:xfrm>
            <a:custGeom>
              <a:avLst/>
              <a:gdLst>
                <a:gd name="connsiteX0" fmla="*/ 0 w 339451"/>
                <a:gd name="connsiteY0" fmla="*/ 0 h 6858000"/>
                <a:gd name="connsiteX1" fmla="*/ 339451 w 339451"/>
                <a:gd name="connsiteY1" fmla="*/ 0 h 6858000"/>
                <a:gd name="connsiteX2" fmla="*/ 339451 w 339451"/>
                <a:gd name="connsiteY2" fmla="*/ 6858000 h 6858000"/>
                <a:gd name="connsiteX3" fmla="*/ 0 w 339451"/>
                <a:gd name="connsiteY3" fmla="*/ 6858000 h 6858000"/>
                <a:gd name="connsiteX4" fmla="*/ 0 w 339451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9451" h="6858000">
                  <a:moveTo>
                    <a:pt x="0" y="0"/>
                  </a:moveTo>
                  <a:lnTo>
                    <a:pt x="339451" y="0"/>
                  </a:lnTo>
                  <a:lnTo>
                    <a:pt x="339451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latinLnBrk="0"/>
              <a:endParaRPr lang="ko-KR" altLang="en-US" sz="873">
                <a:solidFill>
                  <a:srgbClr val="000000"/>
                </a:solidFill>
              </a:endParaRPr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908370B7-3D11-4F78-B977-D8F0DE2694ED}"/>
                </a:ext>
              </a:extLst>
            </p:cNvPr>
            <p:cNvSpPr/>
            <p:nvPr/>
          </p:nvSpPr>
          <p:spPr bwMode="invGray">
            <a:xfrm>
              <a:off x="9736274" y="0"/>
              <a:ext cx="339450" cy="6858000"/>
            </a:xfrm>
            <a:custGeom>
              <a:avLst/>
              <a:gdLst>
                <a:gd name="connsiteX0" fmla="*/ 0 w 339450"/>
                <a:gd name="connsiteY0" fmla="*/ 0 h 6858000"/>
                <a:gd name="connsiteX1" fmla="*/ 339450 w 339450"/>
                <a:gd name="connsiteY1" fmla="*/ 0 h 6858000"/>
                <a:gd name="connsiteX2" fmla="*/ 339450 w 339450"/>
                <a:gd name="connsiteY2" fmla="*/ 6858000 h 6858000"/>
                <a:gd name="connsiteX3" fmla="*/ 0 w 339450"/>
                <a:gd name="connsiteY3" fmla="*/ 6858000 h 6858000"/>
                <a:gd name="connsiteX4" fmla="*/ 0 w 339450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9450" h="6858000">
                  <a:moveTo>
                    <a:pt x="0" y="0"/>
                  </a:moveTo>
                  <a:lnTo>
                    <a:pt x="339450" y="0"/>
                  </a:lnTo>
                  <a:lnTo>
                    <a:pt x="339450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latinLnBrk="0"/>
              <a:endParaRPr lang="ko-KR" altLang="en-US" sz="873">
                <a:solidFill>
                  <a:srgbClr val="000000"/>
                </a:solidFill>
              </a:endParaRPr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C11EA99D-D15D-43C2-BF4E-36554B346AB6}"/>
                </a:ext>
              </a:extLst>
            </p:cNvPr>
            <p:cNvSpPr/>
            <p:nvPr/>
          </p:nvSpPr>
          <p:spPr bwMode="invGray">
            <a:xfrm>
              <a:off x="10688372" y="0"/>
              <a:ext cx="336244" cy="6858000"/>
            </a:xfrm>
            <a:custGeom>
              <a:avLst/>
              <a:gdLst>
                <a:gd name="connsiteX0" fmla="*/ 0 w 336244"/>
                <a:gd name="connsiteY0" fmla="*/ 0 h 6858000"/>
                <a:gd name="connsiteX1" fmla="*/ 336244 w 336244"/>
                <a:gd name="connsiteY1" fmla="*/ 0 h 6858000"/>
                <a:gd name="connsiteX2" fmla="*/ 336244 w 336244"/>
                <a:gd name="connsiteY2" fmla="*/ 6858000 h 6858000"/>
                <a:gd name="connsiteX3" fmla="*/ 0 w 336244"/>
                <a:gd name="connsiteY3" fmla="*/ 6858000 h 6858000"/>
                <a:gd name="connsiteX4" fmla="*/ 0 w 336244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6244" h="6858000">
                  <a:moveTo>
                    <a:pt x="0" y="0"/>
                  </a:moveTo>
                  <a:lnTo>
                    <a:pt x="336244" y="0"/>
                  </a:lnTo>
                  <a:lnTo>
                    <a:pt x="336244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latinLnBrk="0"/>
              <a:endParaRPr lang="ko-KR" altLang="en-US" sz="873">
                <a:solidFill>
                  <a:srgbClr val="000000"/>
                </a:solidFill>
              </a:endParaRPr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3A72B2F6-0AFF-4E6E-AFFF-60767DB3FA63}"/>
                </a:ext>
              </a:extLst>
            </p:cNvPr>
            <p:cNvSpPr/>
            <p:nvPr/>
          </p:nvSpPr>
          <p:spPr bwMode="invGray">
            <a:xfrm>
              <a:off x="11637264" y="0"/>
              <a:ext cx="553212" cy="6858000"/>
            </a:xfrm>
            <a:custGeom>
              <a:avLst/>
              <a:gdLst>
                <a:gd name="connsiteX0" fmla="*/ 0 w 553212"/>
                <a:gd name="connsiteY0" fmla="*/ 0 h 6858000"/>
                <a:gd name="connsiteX1" fmla="*/ 553212 w 553212"/>
                <a:gd name="connsiteY1" fmla="*/ 0 h 6858000"/>
                <a:gd name="connsiteX2" fmla="*/ 553212 w 553212"/>
                <a:gd name="connsiteY2" fmla="*/ 6858000 h 6858000"/>
                <a:gd name="connsiteX3" fmla="*/ 0 w 553212"/>
                <a:gd name="connsiteY3" fmla="*/ 6858000 h 6858000"/>
                <a:gd name="connsiteX4" fmla="*/ 0 w 553212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53212" h="6858000">
                  <a:moveTo>
                    <a:pt x="0" y="0"/>
                  </a:moveTo>
                  <a:lnTo>
                    <a:pt x="553212" y="0"/>
                  </a:lnTo>
                  <a:lnTo>
                    <a:pt x="553212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latinLnBrk="0"/>
              <a:endParaRPr lang="ko-KR" altLang="en-US" sz="873">
                <a:solidFill>
                  <a:srgbClr val="000000"/>
                </a:solidFill>
              </a:endParaRPr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A68F8E74-3AE4-4AF9-9F36-63344C9076D2}"/>
                </a:ext>
              </a:extLst>
            </p:cNvPr>
            <p:cNvSpPr/>
            <p:nvPr/>
          </p:nvSpPr>
          <p:spPr bwMode="invGray">
            <a:xfrm>
              <a:off x="7219428" y="0"/>
              <a:ext cx="609448" cy="6858000"/>
            </a:xfrm>
            <a:custGeom>
              <a:avLst/>
              <a:gdLst>
                <a:gd name="connsiteX0" fmla="*/ 0 w 609448"/>
                <a:gd name="connsiteY0" fmla="*/ 0 h 6858000"/>
                <a:gd name="connsiteX1" fmla="*/ 609448 w 609448"/>
                <a:gd name="connsiteY1" fmla="*/ 0 h 6858000"/>
                <a:gd name="connsiteX2" fmla="*/ 609448 w 609448"/>
                <a:gd name="connsiteY2" fmla="*/ 6858000 h 6858000"/>
                <a:gd name="connsiteX3" fmla="*/ 0 w 609448"/>
                <a:gd name="connsiteY3" fmla="*/ 6858000 h 6858000"/>
                <a:gd name="connsiteX4" fmla="*/ 0 w 609448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9448" h="6858000">
                  <a:moveTo>
                    <a:pt x="0" y="0"/>
                  </a:moveTo>
                  <a:lnTo>
                    <a:pt x="609448" y="0"/>
                  </a:lnTo>
                  <a:lnTo>
                    <a:pt x="609448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latinLnBrk="0"/>
              <a:endParaRPr lang="ko-KR" altLang="en-US" sz="873">
                <a:solidFill>
                  <a:srgbClr val="000000"/>
                </a:solidFill>
              </a:endParaRPr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31D5F169-E1D4-48A3-AE5B-F5F1BEF2E7CF}"/>
                </a:ext>
              </a:extLst>
            </p:cNvPr>
            <p:cNvSpPr/>
            <p:nvPr userDrawn="1"/>
          </p:nvSpPr>
          <p:spPr bwMode="invGray">
            <a:xfrm>
              <a:off x="1506835" y="0"/>
              <a:ext cx="609448" cy="6858000"/>
            </a:xfrm>
            <a:custGeom>
              <a:avLst/>
              <a:gdLst>
                <a:gd name="connsiteX0" fmla="*/ 0 w 609448"/>
                <a:gd name="connsiteY0" fmla="*/ 0 h 6858000"/>
                <a:gd name="connsiteX1" fmla="*/ 609448 w 609448"/>
                <a:gd name="connsiteY1" fmla="*/ 0 h 6858000"/>
                <a:gd name="connsiteX2" fmla="*/ 609448 w 609448"/>
                <a:gd name="connsiteY2" fmla="*/ 6858000 h 6858000"/>
                <a:gd name="connsiteX3" fmla="*/ 0 w 609448"/>
                <a:gd name="connsiteY3" fmla="*/ 6858000 h 6858000"/>
                <a:gd name="connsiteX4" fmla="*/ 0 w 609448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9448" h="6858000">
                  <a:moveTo>
                    <a:pt x="0" y="0"/>
                  </a:moveTo>
                  <a:lnTo>
                    <a:pt x="609448" y="0"/>
                  </a:lnTo>
                  <a:lnTo>
                    <a:pt x="609448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latinLnBrk="0"/>
              <a:endParaRPr lang="ko-KR" altLang="en-US" sz="873">
                <a:solidFill>
                  <a:srgbClr val="000000"/>
                </a:solidFill>
              </a:endParaRPr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4230F928-F9B2-4955-9800-74DE09DCE6F2}"/>
                </a:ext>
              </a:extLst>
            </p:cNvPr>
            <p:cNvSpPr/>
            <p:nvPr userDrawn="1"/>
          </p:nvSpPr>
          <p:spPr bwMode="invGray">
            <a:xfrm>
              <a:off x="2458934" y="0"/>
              <a:ext cx="609448" cy="6858000"/>
            </a:xfrm>
            <a:custGeom>
              <a:avLst/>
              <a:gdLst>
                <a:gd name="connsiteX0" fmla="*/ 0 w 609448"/>
                <a:gd name="connsiteY0" fmla="*/ 0 h 6858000"/>
                <a:gd name="connsiteX1" fmla="*/ 609448 w 609448"/>
                <a:gd name="connsiteY1" fmla="*/ 0 h 6858000"/>
                <a:gd name="connsiteX2" fmla="*/ 609448 w 609448"/>
                <a:gd name="connsiteY2" fmla="*/ 6858000 h 6858000"/>
                <a:gd name="connsiteX3" fmla="*/ 0 w 609448"/>
                <a:gd name="connsiteY3" fmla="*/ 6858000 h 6858000"/>
                <a:gd name="connsiteX4" fmla="*/ 0 w 609448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9448" h="6858000">
                  <a:moveTo>
                    <a:pt x="0" y="0"/>
                  </a:moveTo>
                  <a:lnTo>
                    <a:pt x="609448" y="0"/>
                  </a:lnTo>
                  <a:lnTo>
                    <a:pt x="609448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latinLnBrk="0"/>
              <a:endParaRPr lang="ko-KR" altLang="en-US" sz="873">
                <a:solidFill>
                  <a:srgbClr val="000000"/>
                </a:solidFill>
              </a:endParaRPr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id="{37C829A9-6808-4531-8C12-A84988E6DEE1}"/>
                </a:ext>
              </a:extLst>
            </p:cNvPr>
            <p:cNvSpPr/>
            <p:nvPr userDrawn="1"/>
          </p:nvSpPr>
          <p:spPr bwMode="invGray">
            <a:xfrm>
              <a:off x="3411033" y="0"/>
              <a:ext cx="609448" cy="6858000"/>
            </a:xfrm>
            <a:custGeom>
              <a:avLst/>
              <a:gdLst>
                <a:gd name="connsiteX0" fmla="*/ 0 w 609448"/>
                <a:gd name="connsiteY0" fmla="*/ 0 h 6858000"/>
                <a:gd name="connsiteX1" fmla="*/ 609448 w 609448"/>
                <a:gd name="connsiteY1" fmla="*/ 0 h 6858000"/>
                <a:gd name="connsiteX2" fmla="*/ 609448 w 609448"/>
                <a:gd name="connsiteY2" fmla="*/ 6858000 h 6858000"/>
                <a:gd name="connsiteX3" fmla="*/ 0 w 609448"/>
                <a:gd name="connsiteY3" fmla="*/ 6858000 h 6858000"/>
                <a:gd name="connsiteX4" fmla="*/ 0 w 609448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9448" h="6858000">
                  <a:moveTo>
                    <a:pt x="0" y="0"/>
                  </a:moveTo>
                  <a:lnTo>
                    <a:pt x="609448" y="0"/>
                  </a:lnTo>
                  <a:lnTo>
                    <a:pt x="609448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latinLnBrk="0"/>
              <a:endParaRPr lang="ko-KR" altLang="en-US" sz="873">
                <a:solidFill>
                  <a:srgbClr val="000000"/>
                </a:solidFill>
              </a:endParaRPr>
            </a:p>
          </p:txBody>
        </p:sp>
        <p:sp>
          <p:nvSpPr>
            <p:cNvPr id="90" name="Freeform: Shape 89">
              <a:extLst>
                <a:ext uri="{FF2B5EF4-FFF2-40B4-BE49-F238E27FC236}">
                  <a16:creationId xmlns:a16="http://schemas.microsoft.com/office/drawing/2014/main" id="{7FA5964C-E9C5-4C2F-BD6E-47BAFB5B6D17}"/>
                </a:ext>
              </a:extLst>
            </p:cNvPr>
            <p:cNvSpPr/>
            <p:nvPr userDrawn="1"/>
          </p:nvSpPr>
          <p:spPr bwMode="invGray">
            <a:xfrm>
              <a:off x="4363132" y="0"/>
              <a:ext cx="609447" cy="6858000"/>
            </a:xfrm>
            <a:custGeom>
              <a:avLst/>
              <a:gdLst>
                <a:gd name="connsiteX0" fmla="*/ 0 w 609447"/>
                <a:gd name="connsiteY0" fmla="*/ 0 h 6858000"/>
                <a:gd name="connsiteX1" fmla="*/ 609447 w 609447"/>
                <a:gd name="connsiteY1" fmla="*/ 0 h 6858000"/>
                <a:gd name="connsiteX2" fmla="*/ 609447 w 609447"/>
                <a:gd name="connsiteY2" fmla="*/ 6858000 h 6858000"/>
                <a:gd name="connsiteX3" fmla="*/ 0 w 609447"/>
                <a:gd name="connsiteY3" fmla="*/ 6858000 h 6858000"/>
                <a:gd name="connsiteX4" fmla="*/ 0 w 609447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9447" h="6858000">
                  <a:moveTo>
                    <a:pt x="0" y="0"/>
                  </a:moveTo>
                  <a:lnTo>
                    <a:pt x="609447" y="0"/>
                  </a:lnTo>
                  <a:lnTo>
                    <a:pt x="609447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latinLnBrk="0"/>
              <a:endParaRPr lang="ko-KR" altLang="en-US" sz="873">
                <a:solidFill>
                  <a:srgbClr val="000000"/>
                </a:solidFill>
              </a:endParaRPr>
            </a:p>
          </p:txBody>
        </p:sp>
        <p:sp>
          <p:nvSpPr>
            <p:cNvPr id="91" name="Freeform: Shape 90">
              <a:extLst>
                <a:ext uri="{FF2B5EF4-FFF2-40B4-BE49-F238E27FC236}">
                  <a16:creationId xmlns:a16="http://schemas.microsoft.com/office/drawing/2014/main" id="{3C168D8D-76CE-4BE5-BE95-79B96300EA3F}"/>
                </a:ext>
              </a:extLst>
            </p:cNvPr>
            <p:cNvSpPr/>
            <p:nvPr userDrawn="1"/>
          </p:nvSpPr>
          <p:spPr bwMode="invGray">
            <a:xfrm>
              <a:off x="5315230" y="0"/>
              <a:ext cx="609448" cy="6858000"/>
            </a:xfrm>
            <a:custGeom>
              <a:avLst/>
              <a:gdLst>
                <a:gd name="connsiteX0" fmla="*/ 0 w 609448"/>
                <a:gd name="connsiteY0" fmla="*/ 0 h 6858000"/>
                <a:gd name="connsiteX1" fmla="*/ 609448 w 609448"/>
                <a:gd name="connsiteY1" fmla="*/ 0 h 6858000"/>
                <a:gd name="connsiteX2" fmla="*/ 609448 w 609448"/>
                <a:gd name="connsiteY2" fmla="*/ 6858000 h 6858000"/>
                <a:gd name="connsiteX3" fmla="*/ 0 w 609448"/>
                <a:gd name="connsiteY3" fmla="*/ 6858000 h 6858000"/>
                <a:gd name="connsiteX4" fmla="*/ 0 w 609448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9448" h="6858000">
                  <a:moveTo>
                    <a:pt x="0" y="0"/>
                  </a:moveTo>
                  <a:lnTo>
                    <a:pt x="609448" y="0"/>
                  </a:lnTo>
                  <a:lnTo>
                    <a:pt x="609448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latinLnBrk="0"/>
              <a:endParaRPr lang="ko-KR" altLang="en-US" sz="873">
                <a:solidFill>
                  <a:srgbClr val="000000"/>
                </a:solidFill>
              </a:endParaRPr>
            </a:p>
          </p:txBody>
        </p:sp>
        <p:sp>
          <p:nvSpPr>
            <p:cNvPr id="92" name="Freeform: Shape 91">
              <a:extLst>
                <a:ext uri="{FF2B5EF4-FFF2-40B4-BE49-F238E27FC236}">
                  <a16:creationId xmlns:a16="http://schemas.microsoft.com/office/drawing/2014/main" id="{6749465C-813A-45F9-8C3E-5D06C8584929}"/>
                </a:ext>
              </a:extLst>
            </p:cNvPr>
            <p:cNvSpPr/>
            <p:nvPr userDrawn="1"/>
          </p:nvSpPr>
          <p:spPr bwMode="invGray">
            <a:xfrm>
              <a:off x="6267329" y="0"/>
              <a:ext cx="609448" cy="6858000"/>
            </a:xfrm>
            <a:custGeom>
              <a:avLst/>
              <a:gdLst>
                <a:gd name="connsiteX0" fmla="*/ 0 w 609448"/>
                <a:gd name="connsiteY0" fmla="*/ 0 h 6858000"/>
                <a:gd name="connsiteX1" fmla="*/ 609448 w 609448"/>
                <a:gd name="connsiteY1" fmla="*/ 0 h 6858000"/>
                <a:gd name="connsiteX2" fmla="*/ 609448 w 609448"/>
                <a:gd name="connsiteY2" fmla="*/ 6858000 h 6858000"/>
                <a:gd name="connsiteX3" fmla="*/ 0 w 609448"/>
                <a:gd name="connsiteY3" fmla="*/ 6858000 h 6858000"/>
                <a:gd name="connsiteX4" fmla="*/ 0 w 609448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9448" h="6858000">
                  <a:moveTo>
                    <a:pt x="0" y="0"/>
                  </a:moveTo>
                  <a:lnTo>
                    <a:pt x="609448" y="0"/>
                  </a:lnTo>
                  <a:lnTo>
                    <a:pt x="609448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latinLnBrk="0"/>
              <a:endParaRPr lang="ko-KR" altLang="en-US" sz="873">
                <a:solidFill>
                  <a:srgbClr val="000000"/>
                </a:solidFill>
              </a:endParaRPr>
            </a:p>
          </p:txBody>
        </p:sp>
        <p:sp>
          <p:nvSpPr>
            <p:cNvPr id="93" name="Freeform: Shape 92">
              <a:extLst>
                <a:ext uri="{FF2B5EF4-FFF2-40B4-BE49-F238E27FC236}">
                  <a16:creationId xmlns:a16="http://schemas.microsoft.com/office/drawing/2014/main" id="{53894C26-2473-4C24-B082-48DD1E92241C}"/>
                </a:ext>
              </a:extLst>
            </p:cNvPr>
            <p:cNvSpPr/>
            <p:nvPr userDrawn="1"/>
          </p:nvSpPr>
          <p:spPr bwMode="invGray">
            <a:xfrm>
              <a:off x="8171527" y="0"/>
              <a:ext cx="609448" cy="6858000"/>
            </a:xfrm>
            <a:custGeom>
              <a:avLst/>
              <a:gdLst>
                <a:gd name="connsiteX0" fmla="*/ 0 w 609448"/>
                <a:gd name="connsiteY0" fmla="*/ 0 h 6858000"/>
                <a:gd name="connsiteX1" fmla="*/ 609448 w 609448"/>
                <a:gd name="connsiteY1" fmla="*/ 0 h 6858000"/>
                <a:gd name="connsiteX2" fmla="*/ 609448 w 609448"/>
                <a:gd name="connsiteY2" fmla="*/ 6858000 h 6858000"/>
                <a:gd name="connsiteX3" fmla="*/ 0 w 609448"/>
                <a:gd name="connsiteY3" fmla="*/ 6858000 h 6858000"/>
                <a:gd name="connsiteX4" fmla="*/ 0 w 609448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9448" h="6858000">
                  <a:moveTo>
                    <a:pt x="0" y="0"/>
                  </a:moveTo>
                  <a:lnTo>
                    <a:pt x="609448" y="0"/>
                  </a:lnTo>
                  <a:lnTo>
                    <a:pt x="609448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latinLnBrk="0"/>
              <a:endParaRPr lang="ko-KR" altLang="en-US" sz="873">
                <a:solidFill>
                  <a:srgbClr val="000000"/>
                </a:solidFill>
              </a:endParaRPr>
            </a:p>
          </p:txBody>
        </p:sp>
        <p:sp>
          <p:nvSpPr>
            <p:cNvPr id="94" name="Freeform: Shape 93">
              <a:extLst>
                <a:ext uri="{FF2B5EF4-FFF2-40B4-BE49-F238E27FC236}">
                  <a16:creationId xmlns:a16="http://schemas.microsoft.com/office/drawing/2014/main" id="{BFDA0320-8435-46CA-B1B3-5203F54A419F}"/>
                </a:ext>
              </a:extLst>
            </p:cNvPr>
            <p:cNvSpPr/>
            <p:nvPr userDrawn="1"/>
          </p:nvSpPr>
          <p:spPr bwMode="invGray">
            <a:xfrm>
              <a:off x="9123626" y="0"/>
              <a:ext cx="609448" cy="6858000"/>
            </a:xfrm>
            <a:custGeom>
              <a:avLst/>
              <a:gdLst>
                <a:gd name="connsiteX0" fmla="*/ 0 w 609448"/>
                <a:gd name="connsiteY0" fmla="*/ 0 h 6858000"/>
                <a:gd name="connsiteX1" fmla="*/ 609448 w 609448"/>
                <a:gd name="connsiteY1" fmla="*/ 0 h 6858000"/>
                <a:gd name="connsiteX2" fmla="*/ 609448 w 609448"/>
                <a:gd name="connsiteY2" fmla="*/ 6858000 h 6858000"/>
                <a:gd name="connsiteX3" fmla="*/ 0 w 609448"/>
                <a:gd name="connsiteY3" fmla="*/ 6858000 h 6858000"/>
                <a:gd name="connsiteX4" fmla="*/ 0 w 609448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9448" h="6858000">
                  <a:moveTo>
                    <a:pt x="0" y="0"/>
                  </a:moveTo>
                  <a:lnTo>
                    <a:pt x="609448" y="0"/>
                  </a:lnTo>
                  <a:lnTo>
                    <a:pt x="609448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latinLnBrk="0"/>
              <a:endParaRPr lang="ko-KR" altLang="en-US" sz="873">
                <a:solidFill>
                  <a:srgbClr val="000000"/>
                </a:solidFill>
              </a:endParaRPr>
            </a:p>
          </p:txBody>
        </p:sp>
        <p:sp>
          <p:nvSpPr>
            <p:cNvPr id="95" name="Freeform: Shape 94">
              <a:extLst>
                <a:ext uri="{FF2B5EF4-FFF2-40B4-BE49-F238E27FC236}">
                  <a16:creationId xmlns:a16="http://schemas.microsoft.com/office/drawing/2014/main" id="{A42721E4-5D12-459C-AC2E-7CE148AF9062}"/>
                </a:ext>
              </a:extLst>
            </p:cNvPr>
            <p:cNvSpPr/>
            <p:nvPr userDrawn="1"/>
          </p:nvSpPr>
          <p:spPr bwMode="invGray">
            <a:xfrm>
              <a:off x="10075725" y="0"/>
              <a:ext cx="609447" cy="6858000"/>
            </a:xfrm>
            <a:custGeom>
              <a:avLst/>
              <a:gdLst>
                <a:gd name="connsiteX0" fmla="*/ 0 w 609447"/>
                <a:gd name="connsiteY0" fmla="*/ 0 h 6858000"/>
                <a:gd name="connsiteX1" fmla="*/ 609447 w 609447"/>
                <a:gd name="connsiteY1" fmla="*/ 0 h 6858000"/>
                <a:gd name="connsiteX2" fmla="*/ 609447 w 609447"/>
                <a:gd name="connsiteY2" fmla="*/ 6858000 h 6858000"/>
                <a:gd name="connsiteX3" fmla="*/ 0 w 609447"/>
                <a:gd name="connsiteY3" fmla="*/ 6858000 h 6858000"/>
                <a:gd name="connsiteX4" fmla="*/ 0 w 609447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9447" h="6858000">
                  <a:moveTo>
                    <a:pt x="0" y="0"/>
                  </a:moveTo>
                  <a:lnTo>
                    <a:pt x="609447" y="0"/>
                  </a:lnTo>
                  <a:lnTo>
                    <a:pt x="609447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latinLnBrk="0"/>
              <a:endParaRPr lang="ko-KR" altLang="en-US" sz="873">
                <a:solidFill>
                  <a:srgbClr val="000000"/>
                </a:solidFill>
              </a:endParaRPr>
            </a:p>
          </p:txBody>
        </p:sp>
        <p:sp>
          <p:nvSpPr>
            <p:cNvPr id="96" name="Freeform: Shape 95">
              <a:extLst>
                <a:ext uri="{FF2B5EF4-FFF2-40B4-BE49-F238E27FC236}">
                  <a16:creationId xmlns:a16="http://schemas.microsoft.com/office/drawing/2014/main" id="{8BF7D46B-3779-49D0-BCB4-F2DCE091958D}"/>
                </a:ext>
              </a:extLst>
            </p:cNvPr>
            <p:cNvSpPr/>
            <p:nvPr userDrawn="1"/>
          </p:nvSpPr>
          <p:spPr bwMode="invGray">
            <a:xfrm>
              <a:off x="11027826" y="0"/>
              <a:ext cx="609438" cy="6858000"/>
            </a:xfrm>
            <a:custGeom>
              <a:avLst/>
              <a:gdLst>
                <a:gd name="connsiteX0" fmla="*/ 0 w 609438"/>
                <a:gd name="connsiteY0" fmla="*/ 0 h 6858000"/>
                <a:gd name="connsiteX1" fmla="*/ 609438 w 609438"/>
                <a:gd name="connsiteY1" fmla="*/ 0 h 6858000"/>
                <a:gd name="connsiteX2" fmla="*/ 609438 w 609438"/>
                <a:gd name="connsiteY2" fmla="*/ 6858000 h 6858000"/>
                <a:gd name="connsiteX3" fmla="*/ 0 w 609438"/>
                <a:gd name="connsiteY3" fmla="*/ 6858000 h 6858000"/>
                <a:gd name="connsiteX4" fmla="*/ 0 w 609438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9438" h="6858000">
                  <a:moveTo>
                    <a:pt x="0" y="0"/>
                  </a:moveTo>
                  <a:lnTo>
                    <a:pt x="609438" y="0"/>
                  </a:lnTo>
                  <a:lnTo>
                    <a:pt x="609438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latinLnBrk="0"/>
              <a:endParaRPr lang="ko-KR" altLang="en-US" sz="873">
                <a:solidFill>
                  <a:srgbClr val="000000"/>
                </a:solidFill>
              </a:endParaRPr>
            </a:p>
          </p:txBody>
        </p:sp>
        <p:sp>
          <p:nvSpPr>
            <p:cNvPr id="97" name="Freeform: Shape 96">
              <a:extLst>
                <a:ext uri="{FF2B5EF4-FFF2-40B4-BE49-F238E27FC236}">
                  <a16:creationId xmlns:a16="http://schemas.microsoft.com/office/drawing/2014/main" id="{634464F0-BD7F-4488-85F0-EC20C24BECAA}"/>
                </a:ext>
              </a:extLst>
            </p:cNvPr>
            <p:cNvSpPr/>
            <p:nvPr userDrawn="1"/>
          </p:nvSpPr>
          <p:spPr bwMode="invGray">
            <a:xfrm>
              <a:off x="554736" y="0"/>
              <a:ext cx="609448" cy="6858000"/>
            </a:xfrm>
            <a:custGeom>
              <a:avLst/>
              <a:gdLst>
                <a:gd name="connsiteX0" fmla="*/ 0 w 609448"/>
                <a:gd name="connsiteY0" fmla="*/ 0 h 6858000"/>
                <a:gd name="connsiteX1" fmla="*/ 609448 w 609448"/>
                <a:gd name="connsiteY1" fmla="*/ 0 h 6858000"/>
                <a:gd name="connsiteX2" fmla="*/ 609448 w 609448"/>
                <a:gd name="connsiteY2" fmla="*/ 6858000 h 6858000"/>
                <a:gd name="connsiteX3" fmla="*/ 0 w 609448"/>
                <a:gd name="connsiteY3" fmla="*/ 6858000 h 6858000"/>
                <a:gd name="connsiteX4" fmla="*/ 0 w 609448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9448" h="6858000">
                  <a:moveTo>
                    <a:pt x="0" y="0"/>
                  </a:moveTo>
                  <a:lnTo>
                    <a:pt x="609448" y="0"/>
                  </a:lnTo>
                  <a:lnTo>
                    <a:pt x="609448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latinLnBrk="0"/>
              <a:endParaRPr lang="ko-KR" altLang="en-US" sz="873">
                <a:solidFill>
                  <a:srgbClr val="000000"/>
                </a:solidFill>
              </a:endParaRPr>
            </a:p>
          </p:txBody>
        </p:sp>
        <p:cxnSp>
          <p:nvCxnSpPr>
            <p:cNvPr id="98" name="Straight Connector 97">
              <a:extLst>
                <a:ext uri="{FF2B5EF4-FFF2-40B4-BE49-F238E27FC236}">
                  <a16:creationId xmlns:a16="http://schemas.microsoft.com/office/drawing/2014/main" id="{82B54541-0CDD-4724-8101-AABFF1207033}"/>
                </a:ext>
              </a:extLst>
            </p:cNvPr>
            <p:cNvCxnSpPr/>
            <p:nvPr userDrawn="1"/>
          </p:nvCxnSpPr>
          <p:spPr bwMode="invGray">
            <a:xfrm>
              <a:off x="0" y="621792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>
              <a:extLst>
                <a:ext uri="{FF2B5EF4-FFF2-40B4-BE49-F238E27FC236}">
                  <a16:creationId xmlns:a16="http://schemas.microsoft.com/office/drawing/2014/main" id="{45070398-8D55-4EE2-8CA4-47428E2AF03F}"/>
                </a:ext>
              </a:extLst>
            </p:cNvPr>
            <p:cNvCxnSpPr/>
            <p:nvPr userDrawn="1"/>
          </p:nvCxnSpPr>
          <p:spPr bwMode="invGray">
            <a:xfrm>
              <a:off x="0" y="310896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>
              <a:extLst>
                <a:ext uri="{FF2B5EF4-FFF2-40B4-BE49-F238E27FC236}">
                  <a16:creationId xmlns:a16="http://schemas.microsoft.com/office/drawing/2014/main" id="{42166891-56D0-4EBC-B681-501401DEF9D4}"/>
                </a:ext>
              </a:extLst>
            </p:cNvPr>
            <p:cNvCxnSpPr/>
            <p:nvPr userDrawn="1"/>
          </p:nvCxnSpPr>
          <p:spPr bwMode="invGray">
            <a:xfrm>
              <a:off x="0" y="0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>
              <a:extLst>
                <a:ext uri="{FF2B5EF4-FFF2-40B4-BE49-F238E27FC236}">
                  <a16:creationId xmlns:a16="http://schemas.microsoft.com/office/drawing/2014/main" id="{C13A87E3-D106-41FF-A8CD-C27DABF0103D}"/>
                </a:ext>
              </a:extLst>
            </p:cNvPr>
            <p:cNvCxnSpPr/>
            <p:nvPr userDrawn="1"/>
          </p:nvCxnSpPr>
          <p:spPr bwMode="invGray">
            <a:xfrm>
              <a:off x="0" y="1243584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>
              <a:extLst>
                <a:ext uri="{FF2B5EF4-FFF2-40B4-BE49-F238E27FC236}">
                  <a16:creationId xmlns:a16="http://schemas.microsoft.com/office/drawing/2014/main" id="{2164477D-838D-4C70-ADD7-37AD79A844AA}"/>
                </a:ext>
              </a:extLst>
            </p:cNvPr>
            <p:cNvCxnSpPr/>
            <p:nvPr userDrawn="1"/>
          </p:nvCxnSpPr>
          <p:spPr bwMode="invGray">
            <a:xfrm>
              <a:off x="0" y="932688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>
              <a:extLst>
                <a:ext uri="{FF2B5EF4-FFF2-40B4-BE49-F238E27FC236}">
                  <a16:creationId xmlns:a16="http://schemas.microsoft.com/office/drawing/2014/main" id="{72B193C0-8980-4BB2-8E91-7A1C9ABE0B6C}"/>
                </a:ext>
              </a:extLst>
            </p:cNvPr>
            <p:cNvCxnSpPr/>
            <p:nvPr userDrawn="1"/>
          </p:nvCxnSpPr>
          <p:spPr bwMode="invGray">
            <a:xfrm>
              <a:off x="0" y="1865376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>
              <a:extLst>
                <a:ext uri="{FF2B5EF4-FFF2-40B4-BE49-F238E27FC236}">
                  <a16:creationId xmlns:a16="http://schemas.microsoft.com/office/drawing/2014/main" id="{C1A94AAA-1D98-4233-842E-2A2F52812358}"/>
                </a:ext>
              </a:extLst>
            </p:cNvPr>
            <p:cNvCxnSpPr/>
            <p:nvPr userDrawn="1"/>
          </p:nvCxnSpPr>
          <p:spPr bwMode="invGray">
            <a:xfrm>
              <a:off x="0" y="1554480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>
              <a:extLst>
                <a:ext uri="{FF2B5EF4-FFF2-40B4-BE49-F238E27FC236}">
                  <a16:creationId xmlns:a16="http://schemas.microsoft.com/office/drawing/2014/main" id="{E21F2B43-A2DC-42F4-8EA4-A8A4DA6D6FA7}"/>
                </a:ext>
              </a:extLst>
            </p:cNvPr>
            <p:cNvCxnSpPr/>
            <p:nvPr userDrawn="1"/>
          </p:nvCxnSpPr>
          <p:spPr bwMode="invGray">
            <a:xfrm>
              <a:off x="0" y="2487168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>
              <a:extLst>
                <a:ext uri="{FF2B5EF4-FFF2-40B4-BE49-F238E27FC236}">
                  <a16:creationId xmlns:a16="http://schemas.microsoft.com/office/drawing/2014/main" id="{A60F0923-6896-405D-AD16-F097448F3E3D}"/>
                </a:ext>
              </a:extLst>
            </p:cNvPr>
            <p:cNvCxnSpPr/>
            <p:nvPr userDrawn="1"/>
          </p:nvCxnSpPr>
          <p:spPr bwMode="invGray">
            <a:xfrm>
              <a:off x="0" y="2176272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>
              <a:extLst>
                <a:ext uri="{FF2B5EF4-FFF2-40B4-BE49-F238E27FC236}">
                  <a16:creationId xmlns:a16="http://schemas.microsoft.com/office/drawing/2014/main" id="{BC70D5B1-47D7-451F-B83A-973A26731A22}"/>
                </a:ext>
              </a:extLst>
            </p:cNvPr>
            <p:cNvCxnSpPr/>
            <p:nvPr userDrawn="1"/>
          </p:nvCxnSpPr>
          <p:spPr bwMode="invGray">
            <a:xfrm>
              <a:off x="0" y="3108960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>
              <a:extLst>
                <a:ext uri="{FF2B5EF4-FFF2-40B4-BE49-F238E27FC236}">
                  <a16:creationId xmlns:a16="http://schemas.microsoft.com/office/drawing/2014/main" id="{3FD9A464-81FE-4829-A1C5-5CCEE42448B3}"/>
                </a:ext>
              </a:extLst>
            </p:cNvPr>
            <p:cNvCxnSpPr/>
            <p:nvPr userDrawn="1"/>
          </p:nvCxnSpPr>
          <p:spPr bwMode="invGray">
            <a:xfrm>
              <a:off x="0" y="2798064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>
              <a:extLst>
                <a:ext uri="{FF2B5EF4-FFF2-40B4-BE49-F238E27FC236}">
                  <a16:creationId xmlns:a16="http://schemas.microsoft.com/office/drawing/2014/main" id="{8F55CAB0-53A2-417F-9F66-C0437933E98B}"/>
                </a:ext>
              </a:extLst>
            </p:cNvPr>
            <p:cNvCxnSpPr/>
            <p:nvPr userDrawn="1"/>
          </p:nvCxnSpPr>
          <p:spPr bwMode="invGray">
            <a:xfrm>
              <a:off x="0" y="3730752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>
              <a:extLst>
                <a:ext uri="{FF2B5EF4-FFF2-40B4-BE49-F238E27FC236}">
                  <a16:creationId xmlns:a16="http://schemas.microsoft.com/office/drawing/2014/main" id="{1547EE77-7495-47CB-BEC9-D5C742DF2B2C}"/>
                </a:ext>
              </a:extLst>
            </p:cNvPr>
            <p:cNvCxnSpPr/>
            <p:nvPr userDrawn="1"/>
          </p:nvCxnSpPr>
          <p:spPr bwMode="invGray">
            <a:xfrm>
              <a:off x="0" y="3419856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>
              <a:extLst>
                <a:ext uri="{FF2B5EF4-FFF2-40B4-BE49-F238E27FC236}">
                  <a16:creationId xmlns:a16="http://schemas.microsoft.com/office/drawing/2014/main" id="{CA942184-696A-4A78-BB9D-3D619B990987}"/>
                </a:ext>
              </a:extLst>
            </p:cNvPr>
            <p:cNvCxnSpPr/>
            <p:nvPr userDrawn="1"/>
          </p:nvCxnSpPr>
          <p:spPr bwMode="invGray">
            <a:xfrm>
              <a:off x="0" y="4352544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>
              <a:extLst>
                <a:ext uri="{FF2B5EF4-FFF2-40B4-BE49-F238E27FC236}">
                  <a16:creationId xmlns:a16="http://schemas.microsoft.com/office/drawing/2014/main" id="{1B5F4EE6-4D4C-4488-80DE-36C83D540765}"/>
                </a:ext>
              </a:extLst>
            </p:cNvPr>
            <p:cNvCxnSpPr/>
            <p:nvPr userDrawn="1"/>
          </p:nvCxnSpPr>
          <p:spPr bwMode="invGray">
            <a:xfrm>
              <a:off x="0" y="4041648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Connector 115">
              <a:extLst>
                <a:ext uri="{FF2B5EF4-FFF2-40B4-BE49-F238E27FC236}">
                  <a16:creationId xmlns:a16="http://schemas.microsoft.com/office/drawing/2014/main" id="{CD3A42E3-1ED2-4BBE-8B0B-CEA491522F0A}"/>
                </a:ext>
              </a:extLst>
            </p:cNvPr>
            <p:cNvCxnSpPr/>
            <p:nvPr userDrawn="1"/>
          </p:nvCxnSpPr>
          <p:spPr bwMode="invGray">
            <a:xfrm>
              <a:off x="0" y="4974336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Connector 116">
              <a:extLst>
                <a:ext uri="{FF2B5EF4-FFF2-40B4-BE49-F238E27FC236}">
                  <a16:creationId xmlns:a16="http://schemas.microsoft.com/office/drawing/2014/main" id="{94162AD8-9037-4220-B19F-7B3A0F44E941}"/>
                </a:ext>
              </a:extLst>
            </p:cNvPr>
            <p:cNvCxnSpPr/>
            <p:nvPr userDrawn="1"/>
          </p:nvCxnSpPr>
          <p:spPr bwMode="invGray">
            <a:xfrm>
              <a:off x="0" y="4663440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>
              <a:extLst>
                <a:ext uri="{FF2B5EF4-FFF2-40B4-BE49-F238E27FC236}">
                  <a16:creationId xmlns:a16="http://schemas.microsoft.com/office/drawing/2014/main" id="{4C20FB70-03E4-4D7E-BA41-546EAAB33089}"/>
                </a:ext>
              </a:extLst>
            </p:cNvPr>
            <p:cNvCxnSpPr/>
            <p:nvPr userDrawn="1"/>
          </p:nvCxnSpPr>
          <p:spPr bwMode="invGray">
            <a:xfrm>
              <a:off x="0" y="5596128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118">
              <a:extLst>
                <a:ext uri="{FF2B5EF4-FFF2-40B4-BE49-F238E27FC236}">
                  <a16:creationId xmlns:a16="http://schemas.microsoft.com/office/drawing/2014/main" id="{A84D3C92-FDAE-47DB-9457-A9B216922E98}"/>
                </a:ext>
              </a:extLst>
            </p:cNvPr>
            <p:cNvCxnSpPr/>
            <p:nvPr userDrawn="1"/>
          </p:nvCxnSpPr>
          <p:spPr bwMode="invGray">
            <a:xfrm>
              <a:off x="0" y="5285232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>
              <a:extLst>
                <a:ext uri="{FF2B5EF4-FFF2-40B4-BE49-F238E27FC236}">
                  <a16:creationId xmlns:a16="http://schemas.microsoft.com/office/drawing/2014/main" id="{B5DF0860-265F-4ABC-9F65-0C1D385DAA19}"/>
                </a:ext>
              </a:extLst>
            </p:cNvPr>
            <p:cNvCxnSpPr/>
            <p:nvPr userDrawn="1"/>
          </p:nvCxnSpPr>
          <p:spPr bwMode="invGray">
            <a:xfrm>
              <a:off x="0" y="6217920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>
              <a:extLst>
                <a:ext uri="{FF2B5EF4-FFF2-40B4-BE49-F238E27FC236}">
                  <a16:creationId xmlns:a16="http://schemas.microsoft.com/office/drawing/2014/main" id="{D878D1D5-E6E5-4FA6-AF6E-95E8AF796777}"/>
                </a:ext>
              </a:extLst>
            </p:cNvPr>
            <p:cNvCxnSpPr/>
            <p:nvPr userDrawn="1"/>
          </p:nvCxnSpPr>
          <p:spPr bwMode="invGray">
            <a:xfrm>
              <a:off x="0" y="5907024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Connector 121">
              <a:extLst>
                <a:ext uri="{FF2B5EF4-FFF2-40B4-BE49-F238E27FC236}">
                  <a16:creationId xmlns:a16="http://schemas.microsoft.com/office/drawing/2014/main" id="{E11FF29A-4B39-4335-9BD5-ED902309BF79}"/>
                </a:ext>
              </a:extLst>
            </p:cNvPr>
            <p:cNvCxnSpPr/>
            <p:nvPr userDrawn="1"/>
          </p:nvCxnSpPr>
          <p:spPr bwMode="invGray">
            <a:xfrm>
              <a:off x="0" y="6528816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>
              <a:extLst>
                <a:ext uri="{FF2B5EF4-FFF2-40B4-BE49-F238E27FC236}">
                  <a16:creationId xmlns:a16="http://schemas.microsoft.com/office/drawing/2014/main" id="{3A82A803-5E70-4523-9F20-67F308765C7E}"/>
                </a:ext>
              </a:extLst>
            </p:cNvPr>
            <p:cNvCxnSpPr/>
            <p:nvPr userDrawn="1"/>
          </p:nvCxnSpPr>
          <p:spPr bwMode="invGray">
            <a:xfrm>
              <a:off x="0" y="777240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Connector 123">
              <a:extLst>
                <a:ext uri="{FF2B5EF4-FFF2-40B4-BE49-F238E27FC236}">
                  <a16:creationId xmlns:a16="http://schemas.microsoft.com/office/drawing/2014/main" id="{B4208CB2-5882-4416-87C9-284BDAF3367A}"/>
                </a:ext>
              </a:extLst>
            </p:cNvPr>
            <p:cNvCxnSpPr/>
            <p:nvPr userDrawn="1"/>
          </p:nvCxnSpPr>
          <p:spPr bwMode="invGray">
            <a:xfrm>
              <a:off x="0" y="466344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>
              <a:extLst>
                <a:ext uri="{FF2B5EF4-FFF2-40B4-BE49-F238E27FC236}">
                  <a16:creationId xmlns:a16="http://schemas.microsoft.com/office/drawing/2014/main" id="{BD4116CD-6422-4E26-9703-D3F7C10FCD56}"/>
                </a:ext>
              </a:extLst>
            </p:cNvPr>
            <p:cNvCxnSpPr/>
            <p:nvPr userDrawn="1"/>
          </p:nvCxnSpPr>
          <p:spPr bwMode="invGray">
            <a:xfrm>
              <a:off x="0" y="155448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>
              <a:extLst>
                <a:ext uri="{FF2B5EF4-FFF2-40B4-BE49-F238E27FC236}">
                  <a16:creationId xmlns:a16="http://schemas.microsoft.com/office/drawing/2014/main" id="{31AB3A35-E2FF-4178-896B-F08E77092825}"/>
                </a:ext>
              </a:extLst>
            </p:cNvPr>
            <p:cNvCxnSpPr/>
            <p:nvPr userDrawn="1"/>
          </p:nvCxnSpPr>
          <p:spPr bwMode="invGray">
            <a:xfrm>
              <a:off x="0" y="1399032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126">
              <a:extLst>
                <a:ext uri="{FF2B5EF4-FFF2-40B4-BE49-F238E27FC236}">
                  <a16:creationId xmlns:a16="http://schemas.microsoft.com/office/drawing/2014/main" id="{2179C539-DD6F-48AA-8F80-27BC682014AF}"/>
                </a:ext>
              </a:extLst>
            </p:cNvPr>
            <p:cNvCxnSpPr/>
            <p:nvPr userDrawn="1"/>
          </p:nvCxnSpPr>
          <p:spPr bwMode="invGray">
            <a:xfrm>
              <a:off x="0" y="1088136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>
              <a:extLst>
                <a:ext uri="{FF2B5EF4-FFF2-40B4-BE49-F238E27FC236}">
                  <a16:creationId xmlns:a16="http://schemas.microsoft.com/office/drawing/2014/main" id="{2784004E-3271-4D1C-B1EA-CA1E334E0D03}"/>
                </a:ext>
              </a:extLst>
            </p:cNvPr>
            <p:cNvCxnSpPr/>
            <p:nvPr userDrawn="1"/>
          </p:nvCxnSpPr>
          <p:spPr bwMode="invGray">
            <a:xfrm>
              <a:off x="0" y="2020824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128">
              <a:extLst>
                <a:ext uri="{FF2B5EF4-FFF2-40B4-BE49-F238E27FC236}">
                  <a16:creationId xmlns:a16="http://schemas.microsoft.com/office/drawing/2014/main" id="{3657725E-FBF6-491D-9BA1-E6A9727F4F2D}"/>
                </a:ext>
              </a:extLst>
            </p:cNvPr>
            <p:cNvCxnSpPr/>
            <p:nvPr userDrawn="1"/>
          </p:nvCxnSpPr>
          <p:spPr bwMode="invGray">
            <a:xfrm>
              <a:off x="0" y="1709928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>
              <a:extLst>
                <a:ext uri="{FF2B5EF4-FFF2-40B4-BE49-F238E27FC236}">
                  <a16:creationId xmlns:a16="http://schemas.microsoft.com/office/drawing/2014/main" id="{31244567-76A7-47AF-9353-403D05D533F0}"/>
                </a:ext>
              </a:extLst>
            </p:cNvPr>
            <p:cNvCxnSpPr/>
            <p:nvPr userDrawn="1"/>
          </p:nvCxnSpPr>
          <p:spPr bwMode="invGray">
            <a:xfrm>
              <a:off x="0" y="2642616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Connector 130">
              <a:extLst>
                <a:ext uri="{FF2B5EF4-FFF2-40B4-BE49-F238E27FC236}">
                  <a16:creationId xmlns:a16="http://schemas.microsoft.com/office/drawing/2014/main" id="{EEC47A2A-ED3B-4AD0-ACD5-F8ED92644229}"/>
                </a:ext>
              </a:extLst>
            </p:cNvPr>
            <p:cNvCxnSpPr/>
            <p:nvPr userDrawn="1"/>
          </p:nvCxnSpPr>
          <p:spPr bwMode="invGray">
            <a:xfrm>
              <a:off x="0" y="2331720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Connector 131">
              <a:extLst>
                <a:ext uri="{FF2B5EF4-FFF2-40B4-BE49-F238E27FC236}">
                  <a16:creationId xmlns:a16="http://schemas.microsoft.com/office/drawing/2014/main" id="{0F3E01E5-F569-4020-BCB0-083537701AB0}"/>
                </a:ext>
              </a:extLst>
            </p:cNvPr>
            <p:cNvCxnSpPr/>
            <p:nvPr userDrawn="1"/>
          </p:nvCxnSpPr>
          <p:spPr bwMode="invGray">
            <a:xfrm>
              <a:off x="0" y="3264408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Connector 132">
              <a:extLst>
                <a:ext uri="{FF2B5EF4-FFF2-40B4-BE49-F238E27FC236}">
                  <a16:creationId xmlns:a16="http://schemas.microsoft.com/office/drawing/2014/main" id="{71121A42-5912-44C8-B9A3-FDEC8EA70284}"/>
                </a:ext>
              </a:extLst>
            </p:cNvPr>
            <p:cNvCxnSpPr/>
            <p:nvPr userDrawn="1"/>
          </p:nvCxnSpPr>
          <p:spPr bwMode="invGray">
            <a:xfrm>
              <a:off x="0" y="2953512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Connector 133">
              <a:extLst>
                <a:ext uri="{FF2B5EF4-FFF2-40B4-BE49-F238E27FC236}">
                  <a16:creationId xmlns:a16="http://schemas.microsoft.com/office/drawing/2014/main" id="{659B1DE7-25C8-4743-8284-FA656D339F55}"/>
                </a:ext>
              </a:extLst>
            </p:cNvPr>
            <p:cNvCxnSpPr/>
            <p:nvPr userDrawn="1"/>
          </p:nvCxnSpPr>
          <p:spPr bwMode="invGray">
            <a:xfrm>
              <a:off x="0" y="3886200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Connector 134">
              <a:extLst>
                <a:ext uri="{FF2B5EF4-FFF2-40B4-BE49-F238E27FC236}">
                  <a16:creationId xmlns:a16="http://schemas.microsoft.com/office/drawing/2014/main" id="{526249F1-59FB-44FC-8AF9-D7F90AFBEE2C}"/>
                </a:ext>
              </a:extLst>
            </p:cNvPr>
            <p:cNvCxnSpPr/>
            <p:nvPr userDrawn="1"/>
          </p:nvCxnSpPr>
          <p:spPr bwMode="invGray">
            <a:xfrm>
              <a:off x="0" y="3575304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Straight Connector 135">
              <a:extLst>
                <a:ext uri="{FF2B5EF4-FFF2-40B4-BE49-F238E27FC236}">
                  <a16:creationId xmlns:a16="http://schemas.microsoft.com/office/drawing/2014/main" id="{E6D42779-D977-4405-A149-D8DE5B52134A}"/>
                </a:ext>
              </a:extLst>
            </p:cNvPr>
            <p:cNvCxnSpPr/>
            <p:nvPr userDrawn="1"/>
          </p:nvCxnSpPr>
          <p:spPr bwMode="invGray">
            <a:xfrm>
              <a:off x="0" y="4507992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Connector 136">
              <a:extLst>
                <a:ext uri="{FF2B5EF4-FFF2-40B4-BE49-F238E27FC236}">
                  <a16:creationId xmlns:a16="http://schemas.microsoft.com/office/drawing/2014/main" id="{27EE8A2F-6AD9-4AE7-B04B-7892891F84AC}"/>
                </a:ext>
              </a:extLst>
            </p:cNvPr>
            <p:cNvCxnSpPr/>
            <p:nvPr userDrawn="1"/>
          </p:nvCxnSpPr>
          <p:spPr bwMode="invGray">
            <a:xfrm>
              <a:off x="0" y="4197096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Connector 137">
              <a:extLst>
                <a:ext uri="{FF2B5EF4-FFF2-40B4-BE49-F238E27FC236}">
                  <a16:creationId xmlns:a16="http://schemas.microsoft.com/office/drawing/2014/main" id="{B8F4A59A-16C3-4C3A-AB79-FE22721EA641}"/>
                </a:ext>
              </a:extLst>
            </p:cNvPr>
            <p:cNvCxnSpPr/>
            <p:nvPr userDrawn="1"/>
          </p:nvCxnSpPr>
          <p:spPr bwMode="invGray">
            <a:xfrm>
              <a:off x="0" y="5129784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Straight Connector 138">
              <a:extLst>
                <a:ext uri="{FF2B5EF4-FFF2-40B4-BE49-F238E27FC236}">
                  <a16:creationId xmlns:a16="http://schemas.microsoft.com/office/drawing/2014/main" id="{5CA3A6CC-1A49-42F6-A318-99D9224BDC91}"/>
                </a:ext>
              </a:extLst>
            </p:cNvPr>
            <p:cNvCxnSpPr/>
            <p:nvPr userDrawn="1"/>
          </p:nvCxnSpPr>
          <p:spPr bwMode="invGray">
            <a:xfrm>
              <a:off x="0" y="4818888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Connector 139">
              <a:extLst>
                <a:ext uri="{FF2B5EF4-FFF2-40B4-BE49-F238E27FC236}">
                  <a16:creationId xmlns:a16="http://schemas.microsoft.com/office/drawing/2014/main" id="{2DC3484E-5EF8-49C4-B1F6-75C854D50C80}"/>
                </a:ext>
              </a:extLst>
            </p:cNvPr>
            <p:cNvCxnSpPr/>
            <p:nvPr userDrawn="1"/>
          </p:nvCxnSpPr>
          <p:spPr bwMode="invGray">
            <a:xfrm>
              <a:off x="0" y="5751576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>
              <a:extLst>
                <a:ext uri="{FF2B5EF4-FFF2-40B4-BE49-F238E27FC236}">
                  <a16:creationId xmlns:a16="http://schemas.microsoft.com/office/drawing/2014/main" id="{33461A54-E77E-414D-B7E0-7364070D9566}"/>
                </a:ext>
              </a:extLst>
            </p:cNvPr>
            <p:cNvCxnSpPr/>
            <p:nvPr userDrawn="1"/>
          </p:nvCxnSpPr>
          <p:spPr bwMode="invGray">
            <a:xfrm>
              <a:off x="0" y="5440680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Connector 141">
              <a:extLst>
                <a:ext uri="{FF2B5EF4-FFF2-40B4-BE49-F238E27FC236}">
                  <a16:creationId xmlns:a16="http://schemas.microsoft.com/office/drawing/2014/main" id="{29C48517-171B-43FD-A41C-58C9B531BDB5}"/>
                </a:ext>
              </a:extLst>
            </p:cNvPr>
            <p:cNvCxnSpPr/>
            <p:nvPr userDrawn="1"/>
          </p:nvCxnSpPr>
          <p:spPr bwMode="invGray">
            <a:xfrm>
              <a:off x="0" y="6373368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Connector 142">
              <a:extLst>
                <a:ext uri="{FF2B5EF4-FFF2-40B4-BE49-F238E27FC236}">
                  <a16:creationId xmlns:a16="http://schemas.microsoft.com/office/drawing/2014/main" id="{F429932A-1238-48FC-B171-20A3AA531D40}"/>
                </a:ext>
              </a:extLst>
            </p:cNvPr>
            <p:cNvCxnSpPr/>
            <p:nvPr userDrawn="1"/>
          </p:nvCxnSpPr>
          <p:spPr bwMode="invGray">
            <a:xfrm>
              <a:off x="0" y="6062472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Straight Connector 143">
              <a:extLst>
                <a:ext uri="{FF2B5EF4-FFF2-40B4-BE49-F238E27FC236}">
                  <a16:creationId xmlns:a16="http://schemas.microsoft.com/office/drawing/2014/main" id="{7BED7651-AF04-41D4-9476-5A43476D85BB}"/>
                </a:ext>
              </a:extLst>
            </p:cNvPr>
            <p:cNvCxnSpPr/>
            <p:nvPr userDrawn="1"/>
          </p:nvCxnSpPr>
          <p:spPr bwMode="invGray">
            <a:xfrm>
              <a:off x="0" y="6684264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5" name="main body box">
              <a:extLst>
                <a:ext uri="{FF2B5EF4-FFF2-40B4-BE49-F238E27FC236}">
                  <a16:creationId xmlns:a16="http://schemas.microsoft.com/office/drawing/2014/main" id="{100DE417-9DB9-4840-8370-B716FFA27760}"/>
                </a:ext>
              </a:extLst>
            </p:cNvPr>
            <p:cNvSpPr/>
            <p:nvPr userDrawn="1"/>
          </p:nvSpPr>
          <p:spPr bwMode="invGray">
            <a:xfrm>
              <a:off x="554736" y="1709928"/>
              <a:ext cx="11082528" cy="4507992"/>
            </a:xfrm>
            <a:prstGeom prst="rect">
              <a:avLst/>
            </a:prstGeom>
            <a:noFill/>
            <a:ln w="12700">
              <a:solidFill>
                <a:srgbClr val="19D3C5">
                  <a:alpha val="50000"/>
                </a:srgbClr>
              </a:solidFill>
            </a:ln>
          </p:spPr>
          <p:txBody>
            <a:bodyPr vert="horz" wrap="square" lIns="68572" tIns="34286" rIns="68572" bIns="34286" numCol="1" anchor="t" anchorCtr="0" compatLnSpc="1">
              <a:prstTxWarp prst="textNoShape">
                <a:avLst/>
              </a:prstTxWarp>
              <a:noAutofit/>
            </a:bodyPr>
            <a:lstStyle/>
            <a:p>
              <a:pPr latinLnBrk="0"/>
              <a:endParaRPr lang="ko-KR" altLang="en-US" sz="873">
                <a:solidFill>
                  <a:srgbClr val="000000"/>
                </a:solidFill>
              </a:endParaRPr>
            </a:p>
          </p:txBody>
        </p:sp>
        <p:cxnSp>
          <p:nvCxnSpPr>
            <p:cNvPr id="146" name="Straight Connector 145">
              <a:extLst>
                <a:ext uri="{FF2B5EF4-FFF2-40B4-BE49-F238E27FC236}">
                  <a16:creationId xmlns:a16="http://schemas.microsoft.com/office/drawing/2014/main" id="{B93A1E2B-8C80-482F-83BE-384344D09839}"/>
                </a:ext>
              </a:extLst>
            </p:cNvPr>
            <p:cNvCxnSpPr/>
            <p:nvPr userDrawn="1"/>
          </p:nvCxnSpPr>
          <p:spPr bwMode="invGray">
            <a:xfrm>
              <a:off x="554736" y="2177796"/>
              <a:ext cx="11082528" cy="0"/>
            </a:xfrm>
            <a:prstGeom prst="line">
              <a:avLst/>
            </a:prstGeom>
            <a:noFill/>
            <a:ln w="12700">
              <a:solidFill>
                <a:srgbClr val="19D3C5">
                  <a:alpha val="50000"/>
                </a:srgbClr>
              </a:solidFill>
            </a:ln>
          </p:spPr>
        </p:cxnSp>
        <p:cxnSp>
          <p:nvCxnSpPr>
            <p:cNvPr id="147" name="Straight Connector 146">
              <a:extLst>
                <a:ext uri="{FF2B5EF4-FFF2-40B4-BE49-F238E27FC236}">
                  <a16:creationId xmlns:a16="http://schemas.microsoft.com/office/drawing/2014/main" id="{BEAB22C5-0A46-4041-9158-6DC76EA2F350}"/>
                </a:ext>
              </a:extLst>
            </p:cNvPr>
            <p:cNvCxnSpPr/>
            <p:nvPr userDrawn="1"/>
          </p:nvCxnSpPr>
          <p:spPr bwMode="invGray">
            <a:xfrm>
              <a:off x="554736" y="1711453"/>
              <a:ext cx="11082528" cy="0"/>
            </a:xfrm>
            <a:prstGeom prst="line">
              <a:avLst/>
            </a:prstGeom>
            <a:noFill/>
            <a:ln w="12700">
              <a:solidFill>
                <a:srgbClr val="19D3C5">
                  <a:alpha val="50000"/>
                </a:srgbClr>
              </a:solidFill>
            </a:ln>
          </p:spPr>
        </p:cxnSp>
      </p:grpSp>
      <p:grpSp>
        <p:nvGrpSpPr>
          <p:cNvPr id="187" name="LegendBoxes" hidden="1">
            <a:extLst>
              <a:ext uri="{FF2B5EF4-FFF2-40B4-BE49-F238E27FC236}">
                <a16:creationId xmlns:a16="http://schemas.microsoft.com/office/drawing/2014/main" id="{5048A9C9-0655-49B2-A283-6A54678F321B}"/>
              </a:ext>
            </a:extLst>
          </p:cNvPr>
          <p:cNvGrpSpPr/>
          <p:nvPr userDrawn="1"/>
        </p:nvGrpSpPr>
        <p:grpSpPr>
          <a:xfrm>
            <a:off x="8575751" y="4344967"/>
            <a:ext cx="800202" cy="1673015"/>
            <a:chOff x="9585951" y="3001463"/>
            <a:chExt cx="984864" cy="1673015"/>
          </a:xfrm>
        </p:grpSpPr>
        <p:sp>
          <p:nvSpPr>
            <p:cNvPr id="188" name="RectangleLegend1">
              <a:extLst>
                <a:ext uri="{FF2B5EF4-FFF2-40B4-BE49-F238E27FC236}">
                  <a16:creationId xmlns:a16="http://schemas.microsoft.com/office/drawing/2014/main" id="{8F219674-AEDF-41A7-B3C3-07BD8D165776}"/>
                </a:ext>
              </a:extLst>
            </p:cNvPr>
            <p:cNvSpPr/>
            <p:nvPr/>
          </p:nvSpPr>
          <p:spPr>
            <a:xfrm>
              <a:off x="9585951" y="3001463"/>
              <a:ext cx="172729" cy="172729"/>
            </a:xfrm>
            <a:prstGeom prst="rect">
              <a:avLst/>
            </a:prstGeom>
            <a:solidFill>
              <a:schemeClr val="accent1"/>
            </a:solidFill>
            <a:ln w="6350" cap="sq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latinLnBrk="0"/>
              <a:endParaRPr lang="ko-KR" altLang="en-US" sz="925" err="1">
                <a:solidFill>
                  <a:srgbClr val="000000"/>
                </a:solidFill>
              </a:endParaRPr>
            </a:p>
          </p:txBody>
        </p:sp>
        <p:sp>
          <p:nvSpPr>
            <p:cNvPr id="189" name="RectangleLegend2">
              <a:extLst>
                <a:ext uri="{FF2B5EF4-FFF2-40B4-BE49-F238E27FC236}">
                  <a16:creationId xmlns:a16="http://schemas.microsoft.com/office/drawing/2014/main" id="{76884974-3CCD-4F11-B109-02708F18B04E}"/>
                </a:ext>
              </a:extLst>
            </p:cNvPr>
            <p:cNvSpPr/>
            <p:nvPr/>
          </p:nvSpPr>
          <p:spPr>
            <a:xfrm>
              <a:off x="9585951" y="3380961"/>
              <a:ext cx="172729" cy="172729"/>
            </a:xfrm>
            <a:prstGeom prst="rect">
              <a:avLst/>
            </a:prstGeom>
            <a:solidFill>
              <a:schemeClr val="accent2"/>
            </a:solidFill>
            <a:ln w="6350" cap="sq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latinLnBrk="0"/>
              <a:endParaRPr lang="ko-KR" altLang="en-US" sz="925" err="1">
                <a:solidFill>
                  <a:srgbClr val="000000"/>
                </a:solidFill>
              </a:endParaRPr>
            </a:p>
          </p:txBody>
        </p:sp>
        <p:sp>
          <p:nvSpPr>
            <p:cNvPr id="190" name="RectangleLegend3">
              <a:extLst>
                <a:ext uri="{FF2B5EF4-FFF2-40B4-BE49-F238E27FC236}">
                  <a16:creationId xmlns:a16="http://schemas.microsoft.com/office/drawing/2014/main" id="{D440B2EC-6FE5-4259-BA11-DC2E3B68E637}"/>
                </a:ext>
              </a:extLst>
            </p:cNvPr>
            <p:cNvSpPr/>
            <p:nvPr/>
          </p:nvSpPr>
          <p:spPr>
            <a:xfrm>
              <a:off x="9585951" y="3754557"/>
              <a:ext cx="172729" cy="172729"/>
            </a:xfrm>
            <a:prstGeom prst="rect">
              <a:avLst/>
            </a:prstGeom>
            <a:solidFill>
              <a:schemeClr val="accent3"/>
            </a:solidFill>
            <a:ln w="6350" cap="sq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latinLnBrk="0"/>
              <a:endParaRPr lang="ko-KR" altLang="en-US" sz="925" err="1">
                <a:solidFill>
                  <a:srgbClr val="000000"/>
                </a:solidFill>
              </a:endParaRPr>
            </a:p>
          </p:txBody>
        </p:sp>
        <p:sp>
          <p:nvSpPr>
            <p:cNvPr id="191" name="RectangleLegend4">
              <a:extLst>
                <a:ext uri="{FF2B5EF4-FFF2-40B4-BE49-F238E27FC236}">
                  <a16:creationId xmlns:a16="http://schemas.microsoft.com/office/drawing/2014/main" id="{52FE9D34-332E-47CD-94B8-12A069181C03}"/>
                </a:ext>
              </a:extLst>
            </p:cNvPr>
            <p:cNvSpPr/>
            <p:nvPr/>
          </p:nvSpPr>
          <p:spPr>
            <a:xfrm>
              <a:off x="9585951" y="4128153"/>
              <a:ext cx="172729" cy="172729"/>
            </a:xfrm>
            <a:prstGeom prst="rect">
              <a:avLst/>
            </a:prstGeom>
            <a:solidFill>
              <a:schemeClr val="accent4"/>
            </a:solidFill>
            <a:ln w="6350" cap="sq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latinLnBrk="0"/>
              <a:endParaRPr lang="ko-KR" altLang="en-US" sz="925" err="1">
                <a:solidFill>
                  <a:srgbClr val="000000"/>
                </a:solidFill>
              </a:endParaRPr>
            </a:p>
          </p:txBody>
        </p:sp>
        <p:sp>
          <p:nvSpPr>
            <p:cNvPr id="192" name="RectangleLegend5">
              <a:extLst>
                <a:ext uri="{FF2B5EF4-FFF2-40B4-BE49-F238E27FC236}">
                  <a16:creationId xmlns:a16="http://schemas.microsoft.com/office/drawing/2014/main" id="{1D6EA8D9-42BE-4743-876B-1050D1436021}"/>
                </a:ext>
              </a:extLst>
            </p:cNvPr>
            <p:cNvSpPr/>
            <p:nvPr/>
          </p:nvSpPr>
          <p:spPr>
            <a:xfrm>
              <a:off x="9585951" y="4501749"/>
              <a:ext cx="172729" cy="172729"/>
            </a:xfrm>
            <a:prstGeom prst="rect">
              <a:avLst/>
            </a:prstGeom>
            <a:solidFill>
              <a:schemeClr val="accent5"/>
            </a:solidFill>
            <a:ln w="6350" cap="sq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latinLnBrk="0"/>
              <a:endParaRPr lang="ko-KR" altLang="en-US" sz="925" err="1">
                <a:solidFill>
                  <a:srgbClr val="000000"/>
                </a:solidFill>
              </a:endParaRPr>
            </a:p>
          </p:txBody>
        </p:sp>
        <p:sp>
          <p:nvSpPr>
            <p:cNvPr id="193" name="Legend1">
              <a:extLst>
                <a:ext uri="{FF2B5EF4-FFF2-40B4-BE49-F238E27FC236}">
                  <a16:creationId xmlns:a16="http://schemas.microsoft.com/office/drawing/2014/main" id="{50F3208A-D1A9-4DEE-B968-1381D0DE88E8}"/>
                </a:ext>
              </a:extLst>
            </p:cNvPr>
            <p:cNvSpPr txBox="1"/>
            <p:nvPr/>
          </p:nvSpPr>
          <p:spPr>
            <a:xfrm>
              <a:off x="9912097" y="3016653"/>
              <a:ext cx="658718" cy="142347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square" lIns="0" tIns="0" rIns="0" bIns="0" rtlCol="0" anchor="ctr" anchorCtr="0">
              <a:spAutoFit/>
            </a:bodyPr>
            <a:lstStyle/>
            <a:p>
              <a:pPr latinLnBrk="0">
                <a:spcAft>
                  <a:spcPts val="397"/>
                </a:spcAft>
              </a:pPr>
              <a:r>
                <a:rPr lang="en-US" altLang="ko-KR" sz="925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194" name="Legend2">
              <a:extLst>
                <a:ext uri="{FF2B5EF4-FFF2-40B4-BE49-F238E27FC236}">
                  <a16:creationId xmlns:a16="http://schemas.microsoft.com/office/drawing/2014/main" id="{69AC8C80-52E4-4497-A147-009E23FB42A5}"/>
                </a:ext>
              </a:extLst>
            </p:cNvPr>
            <p:cNvSpPr txBox="1"/>
            <p:nvPr/>
          </p:nvSpPr>
          <p:spPr>
            <a:xfrm>
              <a:off x="9912097" y="3396151"/>
              <a:ext cx="658718" cy="142347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square" lIns="0" tIns="0" rIns="0" bIns="0" rtlCol="0" anchor="ctr" anchorCtr="0">
              <a:spAutoFit/>
            </a:bodyPr>
            <a:lstStyle/>
            <a:p>
              <a:pPr latinLnBrk="0">
                <a:spcAft>
                  <a:spcPts val="397"/>
                </a:spcAft>
              </a:pPr>
              <a:r>
                <a:rPr lang="en-US" altLang="ko-KR" sz="925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195" name="Legend3">
              <a:extLst>
                <a:ext uri="{FF2B5EF4-FFF2-40B4-BE49-F238E27FC236}">
                  <a16:creationId xmlns:a16="http://schemas.microsoft.com/office/drawing/2014/main" id="{218BEB5C-C19E-451D-B538-56A492CF74C6}"/>
                </a:ext>
              </a:extLst>
            </p:cNvPr>
            <p:cNvSpPr txBox="1"/>
            <p:nvPr/>
          </p:nvSpPr>
          <p:spPr>
            <a:xfrm>
              <a:off x="9912097" y="3775649"/>
              <a:ext cx="658718" cy="142347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square" lIns="0" tIns="0" rIns="0" bIns="0" rtlCol="0" anchor="ctr" anchorCtr="0">
              <a:spAutoFit/>
            </a:bodyPr>
            <a:lstStyle/>
            <a:p>
              <a:pPr latinLnBrk="0">
                <a:spcAft>
                  <a:spcPts val="397"/>
                </a:spcAft>
              </a:pPr>
              <a:r>
                <a:rPr lang="en-US" altLang="ko-KR" sz="925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196" name="Legend4">
              <a:extLst>
                <a:ext uri="{FF2B5EF4-FFF2-40B4-BE49-F238E27FC236}">
                  <a16:creationId xmlns:a16="http://schemas.microsoft.com/office/drawing/2014/main" id="{B77C1590-32D9-4A52-8AF0-454D06E80BF2}"/>
                </a:ext>
              </a:extLst>
            </p:cNvPr>
            <p:cNvSpPr txBox="1"/>
            <p:nvPr/>
          </p:nvSpPr>
          <p:spPr>
            <a:xfrm>
              <a:off x="9912097" y="4147070"/>
              <a:ext cx="658718" cy="142347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square" lIns="0" tIns="0" rIns="0" bIns="0" rtlCol="0" anchor="ctr" anchorCtr="0">
              <a:spAutoFit/>
            </a:bodyPr>
            <a:lstStyle/>
            <a:p>
              <a:pPr latinLnBrk="0">
                <a:spcAft>
                  <a:spcPts val="397"/>
                </a:spcAft>
              </a:pPr>
              <a:r>
                <a:rPr lang="en-US" altLang="ko-KR" sz="925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197" name="Legend5">
              <a:extLst>
                <a:ext uri="{FF2B5EF4-FFF2-40B4-BE49-F238E27FC236}">
                  <a16:creationId xmlns:a16="http://schemas.microsoft.com/office/drawing/2014/main" id="{A40A9DB6-E1B2-47A6-8B66-4FCDC31DD600}"/>
                </a:ext>
              </a:extLst>
            </p:cNvPr>
            <p:cNvSpPr txBox="1"/>
            <p:nvPr/>
          </p:nvSpPr>
          <p:spPr>
            <a:xfrm>
              <a:off x="9912097" y="4518491"/>
              <a:ext cx="653111" cy="142347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square" lIns="0" tIns="0" rIns="0" bIns="0" rtlCol="0" anchor="ctr" anchorCtr="0">
              <a:spAutoFit/>
            </a:bodyPr>
            <a:lstStyle/>
            <a:p>
              <a:pPr latinLnBrk="0">
                <a:spcAft>
                  <a:spcPts val="397"/>
                </a:spcAft>
              </a:pPr>
              <a:r>
                <a:rPr lang="en-US" altLang="ko-KR" sz="925" dirty="0">
                  <a:solidFill>
                    <a:srgbClr val="000000"/>
                  </a:solidFill>
                </a:rPr>
                <a:t>Legend</a:t>
              </a:r>
            </a:p>
          </p:txBody>
        </p:sp>
      </p:grpSp>
      <p:grpSp>
        <p:nvGrpSpPr>
          <p:cNvPr id="219" name="LegendLines" hidden="1">
            <a:extLst>
              <a:ext uri="{FF2B5EF4-FFF2-40B4-BE49-F238E27FC236}">
                <a16:creationId xmlns:a16="http://schemas.microsoft.com/office/drawing/2014/main" id="{5D45D657-2A77-49B1-ACE9-B03A9DF08728}"/>
              </a:ext>
            </a:extLst>
          </p:cNvPr>
          <p:cNvGrpSpPr/>
          <p:nvPr userDrawn="1"/>
        </p:nvGrpSpPr>
        <p:grpSpPr>
          <a:xfrm>
            <a:off x="8576104" y="3280155"/>
            <a:ext cx="1031335" cy="885189"/>
            <a:chOff x="4372690" y="3775649"/>
            <a:chExt cx="1269335" cy="885189"/>
          </a:xfrm>
        </p:grpSpPr>
        <p:sp>
          <p:nvSpPr>
            <p:cNvPr id="220" name="Legend1">
              <a:extLst>
                <a:ext uri="{FF2B5EF4-FFF2-40B4-BE49-F238E27FC236}">
                  <a16:creationId xmlns:a16="http://schemas.microsoft.com/office/drawing/2014/main" id="{D51319ED-76CE-4C31-B662-4FF32B9F37FC}"/>
                </a:ext>
              </a:extLst>
            </p:cNvPr>
            <p:cNvSpPr txBox="1"/>
            <p:nvPr/>
          </p:nvSpPr>
          <p:spPr>
            <a:xfrm>
              <a:off x="4988914" y="3775649"/>
              <a:ext cx="653111" cy="142347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square" lIns="0" tIns="0" rIns="0" bIns="0" rtlCol="0" anchor="ctr" anchorCtr="0">
              <a:spAutoFit/>
            </a:bodyPr>
            <a:lstStyle/>
            <a:p>
              <a:pPr latinLnBrk="0">
                <a:spcAft>
                  <a:spcPts val="397"/>
                </a:spcAft>
              </a:pPr>
              <a:r>
                <a:rPr lang="en-US" altLang="ko-KR" sz="925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221" name="Legend2">
              <a:extLst>
                <a:ext uri="{FF2B5EF4-FFF2-40B4-BE49-F238E27FC236}">
                  <a16:creationId xmlns:a16="http://schemas.microsoft.com/office/drawing/2014/main" id="{F51E183B-D681-4F80-A337-88C1CCF94CFC}"/>
                </a:ext>
              </a:extLst>
            </p:cNvPr>
            <p:cNvSpPr txBox="1"/>
            <p:nvPr/>
          </p:nvSpPr>
          <p:spPr>
            <a:xfrm>
              <a:off x="4988914" y="4147070"/>
              <a:ext cx="653111" cy="142347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square" lIns="0" tIns="0" rIns="0" bIns="0" rtlCol="0" anchor="ctr" anchorCtr="0">
              <a:spAutoFit/>
            </a:bodyPr>
            <a:lstStyle/>
            <a:p>
              <a:pPr latinLnBrk="0">
                <a:spcAft>
                  <a:spcPts val="397"/>
                </a:spcAft>
              </a:pPr>
              <a:r>
                <a:rPr lang="en-US" altLang="ko-KR" sz="925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222" name="Legend3">
              <a:extLst>
                <a:ext uri="{FF2B5EF4-FFF2-40B4-BE49-F238E27FC236}">
                  <a16:creationId xmlns:a16="http://schemas.microsoft.com/office/drawing/2014/main" id="{59C926D2-256E-4D82-8673-23888FF6AE9B}"/>
                </a:ext>
              </a:extLst>
            </p:cNvPr>
            <p:cNvSpPr txBox="1"/>
            <p:nvPr/>
          </p:nvSpPr>
          <p:spPr>
            <a:xfrm>
              <a:off x="4988914" y="4518491"/>
              <a:ext cx="653111" cy="142347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square" lIns="0" tIns="0" rIns="0" bIns="0" rtlCol="0" anchor="ctr" anchorCtr="0">
              <a:spAutoFit/>
            </a:bodyPr>
            <a:lstStyle/>
            <a:p>
              <a:pPr latinLnBrk="0">
                <a:spcAft>
                  <a:spcPts val="397"/>
                </a:spcAft>
              </a:pPr>
              <a:r>
                <a:rPr lang="en-US" altLang="ko-KR" sz="925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223" name="LineLegend3">
              <a:extLst>
                <a:ext uri="{FF2B5EF4-FFF2-40B4-BE49-F238E27FC236}">
                  <a16:creationId xmlns:a16="http://schemas.microsoft.com/office/drawing/2014/main" id="{8AAA433F-5A0B-4D02-8211-693D467052D1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4372690" y="4588113"/>
              <a:ext cx="457200" cy="0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latinLnBrk="0"/>
              <a:endParaRPr lang="ko-KR" altLang="en-US" sz="1189" dirty="0">
                <a:solidFill>
                  <a:srgbClr val="000000"/>
                </a:solidFill>
              </a:endParaRPr>
            </a:p>
          </p:txBody>
        </p:sp>
        <p:sp>
          <p:nvSpPr>
            <p:cNvPr id="224" name="LineLegend2">
              <a:extLst>
                <a:ext uri="{FF2B5EF4-FFF2-40B4-BE49-F238E27FC236}">
                  <a16:creationId xmlns:a16="http://schemas.microsoft.com/office/drawing/2014/main" id="{A71F1A56-7FE6-48BD-A346-3A3F620F3AD8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4372690" y="4214754"/>
              <a:ext cx="457200" cy="0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latinLnBrk="0"/>
              <a:endParaRPr lang="ko-KR" altLang="en-US" sz="1189" dirty="0">
                <a:solidFill>
                  <a:srgbClr val="000000"/>
                </a:solidFill>
              </a:endParaRPr>
            </a:p>
          </p:txBody>
        </p:sp>
        <p:sp>
          <p:nvSpPr>
            <p:cNvPr id="225" name="LineLegend1">
              <a:extLst>
                <a:ext uri="{FF2B5EF4-FFF2-40B4-BE49-F238E27FC236}">
                  <a16:creationId xmlns:a16="http://schemas.microsoft.com/office/drawing/2014/main" id="{402117D2-110C-49E7-B7FF-AF0FA1CD5899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4372690" y="3846823"/>
              <a:ext cx="457200" cy="0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latinLnBrk="0"/>
              <a:endParaRPr lang="ko-KR" altLang="en-US" sz="1189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148" name="LegendMoons" hidden="1">
            <a:extLst>
              <a:ext uri="{FF2B5EF4-FFF2-40B4-BE49-F238E27FC236}">
                <a16:creationId xmlns:a16="http://schemas.microsoft.com/office/drawing/2014/main" id="{DDFB4BFF-188C-450D-B4D3-DF8BD2DB3D7F}"/>
              </a:ext>
            </a:extLst>
          </p:cNvPr>
          <p:cNvGrpSpPr/>
          <p:nvPr userDrawn="1"/>
        </p:nvGrpSpPr>
        <p:grpSpPr>
          <a:xfrm>
            <a:off x="8576103" y="1339209"/>
            <a:ext cx="831690" cy="1731859"/>
            <a:chOff x="7723680" y="1702457"/>
            <a:chExt cx="1023618" cy="1731859"/>
          </a:xfrm>
        </p:grpSpPr>
        <p:sp>
          <p:nvSpPr>
            <p:cNvPr id="149" name="Legend1">
              <a:extLst>
                <a:ext uri="{FF2B5EF4-FFF2-40B4-BE49-F238E27FC236}">
                  <a16:creationId xmlns:a16="http://schemas.microsoft.com/office/drawing/2014/main" id="{66D8D147-F2B4-4250-9C41-767555E14320}"/>
                </a:ext>
              </a:extLst>
            </p:cNvPr>
            <p:cNvSpPr txBox="1"/>
            <p:nvPr/>
          </p:nvSpPr>
          <p:spPr>
            <a:xfrm>
              <a:off x="8076312" y="1746364"/>
              <a:ext cx="670986" cy="142347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square" lIns="0" tIns="0" rIns="0" bIns="0" rtlCol="0" anchor="ctr" anchorCtr="0">
              <a:spAutoFit/>
            </a:bodyPr>
            <a:lstStyle/>
            <a:p>
              <a:pPr latinLnBrk="0">
                <a:spcAft>
                  <a:spcPts val="397"/>
                </a:spcAft>
              </a:pPr>
              <a:r>
                <a:rPr lang="en-US" altLang="ko-KR" sz="925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150" name="Legend2">
              <a:extLst>
                <a:ext uri="{FF2B5EF4-FFF2-40B4-BE49-F238E27FC236}">
                  <a16:creationId xmlns:a16="http://schemas.microsoft.com/office/drawing/2014/main" id="{E9DCC6EC-92E6-47D0-B23D-94365AC17441}"/>
                </a:ext>
              </a:extLst>
            </p:cNvPr>
            <p:cNvSpPr txBox="1"/>
            <p:nvPr/>
          </p:nvSpPr>
          <p:spPr>
            <a:xfrm>
              <a:off x="8076312" y="2121823"/>
              <a:ext cx="670984" cy="142347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square" lIns="0" tIns="0" rIns="0" bIns="0" rtlCol="0" anchor="ctr" anchorCtr="0">
              <a:spAutoFit/>
            </a:bodyPr>
            <a:lstStyle/>
            <a:p>
              <a:pPr latinLnBrk="0">
                <a:spcAft>
                  <a:spcPts val="397"/>
                </a:spcAft>
              </a:pPr>
              <a:r>
                <a:rPr lang="en-US" altLang="ko-KR" sz="925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151" name="Legend3">
              <a:extLst>
                <a:ext uri="{FF2B5EF4-FFF2-40B4-BE49-F238E27FC236}">
                  <a16:creationId xmlns:a16="http://schemas.microsoft.com/office/drawing/2014/main" id="{8451F4C0-E484-44FD-B923-EE0B1E1D1274}"/>
                </a:ext>
              </a:extLst>
            </p:cNvPr>
            <p:cNvSpPr txBox="1"/>
            <p:nvPr/>
          </p:nvSpPr>
          <p:spPr>
            <a:xfrm>
              <a:off x="8076312" y="2497282"/>
              <a:ext cx="670984" cy="142347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square" lIns="0" tIns="0" rIns="0" bIns="0" rtlCol="0" anchor="ctr" anchorCtr="0">
              <a:spAutoFit/>
            </a:bodyPr>
            <a:lstStyle/>
            <a:p>
              <a:pPr latinLnBrk="0">
                <a:spcAft>
                  <a:spcPts val="397"/>
                </a:spcAft>
              </a:pPr>
              <a:r>
                <a:rPr lang="en-US" altLang="ko-KR" sz="925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152" name="Legend4">
              <a:extLst>
                <a:ext uri="{FF2B5EF4-FFF2-40B4-BE49-F238E27FC236}">
                  <a16:creationId xmlns:a16="http://schemas.microsoft.com/office/drawing/2014/main" id="{508A2D78-9A17-4FB2-A405-02E4BB25DD6C}"/>
                </a:ext>
              </a:extLst>
            </p:cNvPr>
            <p:cNvSpPr txBox="1"/>
            <p:nvPr/>
          </p:nvSpPr>
          <p:spPr>
            <a:xfrm>
              <a:off x="8076312" y="2872741"/>
              <a:ext cx="670984" cy="142347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square" lIns="0" tIns="0" rIns="0" bIns="0" rtlCol="0" anchor="ctr" anchorCtr="0">
              <a:spAutoFit/>
            </a:bodyPr>
            <a:lstStyle/>
            <a:p>
              <a:pPr latinLnBrk="0">
                <a:spcAft>
                  <a:spcPts val="397"/>
                </a:spcAft>
              </a:pPr>
              <a:r>
                <a:rPr lang="en-US" altLang="ko-KR" sz="925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153" name="Legend5">
              <a:extLst>
                <a:ext uri="{FF2B5EF4-FFF2-40B4-BE49-F238E27FC236}">
                  <a16:creationId xmlns:a16="http://schemas.microsoft.com/office/drawing/2014/main" id="{CF32E1C9-EF64-41BC-8B8E-B7FED880E653}"/>
                </a:ext>
              </a:extLst>
            </p:cNvPr>
            <p:cNvSpPr txBox="1"/>
            <p:nvPr/>
          </p:nvSpPr>
          <p:spPr>
            <a:xfrm>
              <a:off x="8076312" y="3248202"/>
              <a:ext cx="670984" cy="142347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square" lIns="0" tIns="0" rIns="0" bIns="0" rtlCol="0" anchor="ctr" anchorCtr="0">
              <a:spAutoFit/>
            </a:bodyPr>
            <a:lstStyle/>
            <a:p>
              <a:pPr latinLnBrk="0">
                <a:spcAft>
                  <a:spcPts val="397"/>
                </a:spcAft>
              </a:pPr>
              <a:r>
                <a:rPr lang="en-US" altLang="ko-KR" sz="925" dirty="0">
                  <a:solidFill>
                    <a:srgbClr val="000000"/>
                  </a:solidFill>
                </a:rPr>
                <a:t>Legend</a:t>
              </a:r>
            </a:p>
          </p:txBody>
        </p:sp>
        <p:grpSp>
          <p:nvGrpSpPr>
            <p:cNvPr id="154" name="MoonLegend1">
              <a:extLst>
                <a:ext uri="{FF2B5EF4-FFF2-40B4-BE49-F238E27FC236}">
                  <a16:creationId xmlns:a16="http://schemas.microsoft.com/office/drawing/2014/main" id="{496CCEDB-0BDA-47D9-9BA4-03BD59D6EEC2}"/>
                </a:ext>
              </a:extLst>
            </p:cNvPr>
            <p:cNvGrpSpPr>
              <a:grpSpLocks noChangeAspect="1"/>
            </p:cNvGrpSpPr>
            <p:nvPr>
              <p:custDataLst>
                <p:tags r:id="rId15"/>
              </p:custDataLst>
            </p:nvPr>
          </p:nvGrpSpPr>
          <p:grpSpPr>
            <a:xfrm>
              <a:off x="7723680" y="1702457"/>
              <a:ext cx="228600" cy="228600"/>
              <a:chOff x="762000" y="1270000"/>
              <a:chExt cx="254000" cy="254000"/>
            </a:xfrm>
          </p:grpSpPr>
          <p:sp>
            <p:nvSpPr>
              <p:cNvPr id="167" name="Oval 166">
                <a:extLst>
                  <a:ext uri="{FF2B5EF4-FFF2-40B4-BE49-F238E27FC236}">
                    <a16:creationId xmlns:a16="http://schemas.microsoft.com/office/drawing/2014/main" id="{F21E8F0F-ACA9-405E-8484-3FE9B6124FFD}"/>
                  </a:ext>
                </a:extLst>
              </p:cNvPr>
              <p:cNvSpPr/>
              <p:nvPr>
                <p:custDataLst>
                  <p:tags r:id="rId28"/>
                </p:custDataLst>
              </p:nvPr>
            </p:nvSpPr>
            <p:spPr>
              <a:xfrm>
                <a:off x="762000" y="1270000"/>
                <a:ext cx="254000" cy="254000"/>
              </a:xfrm>
              <a:prstGeom prst="ellipse">
                <a:avLst/>
              </a:prstGeom>
              <a:solidFill>
                <a:srgbClr val="D0D0D0"/>
              </a:solidFill>
              <a:ln w="9525" cap="flat" cmpd="sng" algn="ctr">
                <a:noFill/>
                <a:prstDash val="solid"/>
              </a:ln>
              <a:effectLst/>
              <a:extLst>
                <a:ext uri="{91240B29-F687-4F45-9708-019B960494DF}">
                  <a14:hiddenLine xmlns:a14="http://schemas.microsoft.com/office/drawing/2010/main" w="0" cap="flat" cmpd="sng" algn="ctr">
                    <a:solidFill>
                      <a:schemeClr val="bg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latinLnBrk="0"/>
                <a:endParaRPr lang="ko-KR" altLang="en-US" sz="1189" dirty="0" err="1">
                  <a:solidFill>
                    <a:srgbClr val="000000"/>
                  </a:solidFill>
                </a:endParaRPr>
              </a:p>
            </p:txBody>
          </p:sp>
          <p:sp>
            <p:nvSpPr>
              <p:cNvPr id="168" name="Arc 167" hidden="1">
                <a:extLst>
                  <a:ext uri="{FF2B5EF4-FFF2-40B4-BE49-F238E27FC236}">
                    <a16:creationId xmlns:a16="http://schemas.microsoft.com/office/drawing/2014/main" id="{315D8D40-04AC-475B-AFC0-F08E492D131D}"/>
                  </a:ext>
                </a:extLst>
              </p:cNvPr>
              <p:cNvSpPr/>
              <p:nvPr>
                <p:custDataLst>
                  <p:tags r:id="rId29"/>
                </p:custDataLst>
              </p:nvPr>
            </p:nvSpPr>
            <p:spPr>
              <a:xfrm>
                <a:off x="762000" y="1270000"/>
                <a:ext cx="254000" cy="254000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accent1"/>
              </a:solidFill>
              <a:ln w="9525" cap="flat" cmpd="sng" algn="ctr">
                <a:noFill/>
                <a:prstDash val="solid"/>
              </a:ln>
              <a:effectLst/>
              <a:extLst>
                <a:ext uri="{91240B29-F687-4F45-9708-019B960494DF}">
                  <a14:hiddenLine xmlns:a14="http://schemas.microsoft.com/office/drawing/2010/main" w="0" cap="flat" cmpd="sng" algn="ctr">
                    <a:solidFill>
                      <a:schemeClr val="bg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 latinLnBrk="0"/>
                <a:endParaRPr lang="ko-KR" altLang="en-US" sz="1189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55" name="MoonLegend2">
              <a:extLst>
                <a:ext uri="{FF2B5EF4-FFF2-40B4-BE49-F238E27FC236}">
                  <a16:creationId xmlns:a16="http://schemas.microsoft.com/office/drawing/2014/main" id="{BCF3BE62-91BA-488B-84C7-3FE20CFBDB9A}"/>
                </a:ext>
              </a:extLst>
            </p:cNvPr>
            <p:cNvGrpSpPr>
              <a:grpSpLocks noChangeAspect="1"/>
            </p:cNvGrpSpPr>
            <p:nvPr>
              <p:custDataLst>
                <p:tags r:id="rId16"/>
              </p:custDataLst>
            </p:nvPr>
          </p:nvGrpSpPr>
          <p:grpSpPr>
            <a:xfrm>
              <a:off x="7723680" y="2078270"/>
              <a:ext cx="228600" cy="228600"/>
              <a:chOff x="762000" y="1270000"/>
              <a:chExt cx="254000" cy="254000"/>
            </a:xfrm>
          </p:grpSpPr>
          <p:sp>
            <p:nvSpPr>
              <p:cNvPr id="165" name="Oval 164">
                <a:extLst>
                  <a:ext uri="{FF2B5EF4-FFF2-40B4-BE49-F238E27FC236}">
                    <a16:creationId xmlns:a16="http://schemas.microsoft.com/office/drawing/2014/main" id="{D27FF75E-C9E0-4D28-8F47-85C2D2EE375F}"/>
                  </a:ext>
                </a:extLst>
              </p:cNvPr>
              <p:cNvSpPr/>
              <p:nvPr>
                <p:custDataLst>
                  <p:tags r:id="rId26"/>
                </p:custDataLst>
              </p:nvPr>
            </p:nvSpPr>
            <p:spPr>
              <a:xfrm>
                <a:off x="762000" y="1270000"/>
                <a:ext cx="254000" cy="254000"/>
              </a:xfrm>
              <a:prstGeom prst="ellipse">
                <a:avLst/>
              </a:prstGeom>
              <a:solidFill>
                <a:srgbClr val="D0D0D0"/>
              </a:solidFill>
              <a:ln w="9525" cap="flat" cmpd="sng" algn="ctr">
                <a:noFill/>
                <a:prstDash val="solid"/>
              </a:ln>
              <a:effectLst/>
              <a:extLst>
                <a:ext uri="{91240B29-F687-4F45-9708-019B960494DF}">
                  <a14:hiddenLine xmlns:a14="http://schemas.microsoft.com/office/drawing/2010/main" w="0" cap="flat" cmpd="sng" algn="ctr">
                    <a:solidFill>
                      <a:schemeClr val="bg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latinLnBrk="0"/>
                <a:endParaRPr lang="ko-KR" altLang="en-US" sz="1189" dirty="0" err="1">
                  <a:solidFill>
                    <a:srgbClr val="000000"/>
                  </a:solidFill>
                </a:endParaRPr>
              </a:p>
            </p:txBody>
          </p:sp>
          <p:sp>
            <p:nvSpPr>
              <p:cNvPr id="166" name="Arc 165">
                <a:extLst>
                  <a:ext uri="{FF2B5EF4-FFF2-40B4-BE49-F238E27FC236}">
                    <a16:creationId xmlns:a16="http://schemas.microsoft.com/office/drawing/2014/main" id="{BDC4F596-0330-4D95-8A02-83794DACDB00}"/>
                  </a:ext>
                </a:extLst>
              </p:cNvPr>
              <p:cNvSpPr/>
              <p:nvPr>
                <p:custDataLst>
                  <p:tags r:id="rId27"/>
                </p:custDataLst>
              </p:nvPr>
            </p:nvSpPr>
            <p:spPr>
              <a:xfrm>
                <a:off x="762000" y="1270000"/>
                <a:ext cx="254000" cy="254000"/>
              </a:xfrm>
              <a:prstGeom prst="arc">
                <a:avLst>
                  <a:gd name="adj1" fmla="val 16200000"/>
                  <a:gd name="adj2" fmla="val 0"/>
                </a:avLst>
              </a:prstGeom>
              <a:solidFill>
                <a:schemeClr val="accent1"/>
              </a:solidFill>
              <a:ln w="9525" cap="flat" cmpd="sng" algn="ctr">
                <a:noFill/>
                <a:prstDash val="solid"/>
              </a:ln>
              <a:effectLst/>
              <a:extLst>
                <a:ext uri="{91240B29-F687-4F45-9708-019B960494DF}">
                  <a14:hiddenLine xmlns:a14="http://schemas.microsoft.com/office/drawing/2010/main" w="0" cap="flat" cmpd="sng" algn="ctr">
                    <a:solidFill>
                      <a:schemeClr val="bg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 latinLnBrk="0"/>
                <a:endParaRPr lang="ko-KR" altLang="en-US" sz="1189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56" name="MoonLegend3">
              <a:extLst>
                <a:ext uri="{FF2B5EF4-FFF2-40B4-BE49-F238E27FC236}">
                  <a16:creationId xmlns:a16="http://schemas.microsoft.com/office/drawing/2014/main" id="{E4482EDB-85E9-4926-9441-26A85880E202}"/>
                </a:ext>
              </a:extLst>
            </p:cNvPr>
            <p:cNvGrpSpPr>
              <a:grpSpLocks noChangeAspect="1"/>
            </p:cNvGrpSpPr>
            <p:nvPr>
              <p:custDataLst>
                <p:tags r:id="rId17"/>
              </p:custDataLst>
            </p:nvPr>
          </p:nvGrpSpPr>
          <p:grpSpPr>
            <a:xfrm>
              <a:off x="7723680" y="2454085"/>
              <a:ext cx="228600" cy="228600"/>
              <a:chOff x="762000" y="1270000"/>
              <a:chExt cx="254000" cy="254000"/>
            </a:xfrm>
          </p:grpSpPr>
          <p:sp>
            <p:nvSpPr>
              <p:cNvPr id="163" name="Oval 162">
                <a:extLst>
                  <a:ext uri="{FF2B5EF4-FFF2-40B4-BE49-F238E27FC236}">
                    <a16:creationId xmlns:a16="http://schemas.microsoft.com/office/drawing/2014/main" id="{6B270099-CB45-46A3-8BC6-ADF0FABD3567}"/>
                  </a:ext>
                </a:extLst>
              </p:cNvPr>
              <p:cNvSpPr/>
              <p:nvPr>
                <p:custDataLst>
                  <p:tags r:id="rId24"/>
                </p:custDataLst>
              </p:nvPr>
            </p:nvSpPr>
            <p:spPr>
              <a:xfrm>
                <a:off x="762000" y="1270000"/>
                <a:ext cx="254000" cy="254000"/>
              </a:xfrm>
              <a:prstGeom prst="ellipse">
                <a:avLst/>
              </a:prstGeom>
              <a:solidFill>
                <a:srgbClr val="D0D0D0"/>
              </a:solidFill>
              <a:ln w="9525" cap="flat" cmpd="sng" algn="ctr">
                <a:noFill/>
                <a:prstDash val="solid"/>
              </a:ln>
              <a:effectLst/>
              <a:extLst>
                <a:ext uri="{91240B29-F687-4F45-9708-019B960494DF}">
                  <a14:hiddenLine xmlns:a14="http://schemas.microsoft.com/office/drawing/2010/main" w="0" cap="flat" cmpd="sng" algn="ctr">
                    <a:solidFill>
                      <a:schemeClr val="bg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latinLnBrk="0"/>
                <a:endParaRPr lang="ko-KR" altLang="en-US" sz="1189" dirty="0" err="1">
                  <a:solidFill>
                    <a:srgbClr val="000000"/>
                  </a:solidFill>
                </a:endParaRPr>
              </a:p>
            </p:txBody>
          </p:sp>
          <p:sp>
            <p:nvSpPr>
              <p:cNvPr id="164" name="Arc 163">
                <a:extLst>
                  <a:ext uri="{FF2B5EF4-FFF2-40B4-BE49-F238E27FC236}">
                    <a16:creationId xmlns:a16="http://schemas.microsoft.com/office/drawing/2014/main" id="{4D910DDA-12F5-450E-85C1-CD98B4A9EE80}"/>
                  </a:ext>
                </a:extLst>
              </p:cNvPr>
              <p:cNvSpPr/>
              <p:nvPr>
                <p:custDataLst>
                  <p:tags r:id="rId25"/>
                </p:custDataLst>
              </p:nvPr>
            </p:nvSpPr>
            <p:spPr>
              <a:xfrm>
                <a:off x="762000" y="1270000"/>
                <a:ext cx="254000" cy="254000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accent1"/>
              </a:solidFill>
              <a:ln w="9525" cap="flat" cmpd="sng" algn="ctr">
                <a:noFill/>
                <a:prstDash val="solid"/>
              </a:ln>
              <a:effectLst/>
              <a:extLst>
                <a:ext uri="{91240B29-F687-4F45-9708-019B960494DF}">
                  <a14:hiddenLine xmlns:a14="http://schemas.microsoft.com/office/drawing/2010/main" w="0" cap="flat" cmpd="sng" algn="ctr">
                    <a:solidFill>
                      <a:schemeClr val="bg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 latinLnBrk="0"/>
                <a:endParaRPr lang="ko-KR" altLang="en-US" sz="1189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57" name="MoonLegend4">
              <a:extLst>
                <a:ext uri="{FF2B5EF4-FFF2-40B4-BE49-F238E27FC236}">
                  <a16:creationId xmlns:a16="http://schemas.microsoft.com/office/drawing/2014/main" id="{2606D4D9-DA1B-4BEB-8CC9-41FDA33CC5A0}"/>
                </a:ext>
              </a:extLst>
            </p:cNvPr>
            <p:cNvGrpSpPr>
              <a:grpSpLocks noChangeAspect="1"/>
            </p:cNvGrpSpPr>
            <p:nvPr>
              <p:custDataLst>
                <p:tags r:id="rId18"/>
              </p:custDataLst>
            </p:nvPr>
          </p:nvGrpSpPr>
          <p:grpSpPr>
            <a:xfrm>
              <a:off x="7723680" y="2829900"/>
              <a:ext cx="228600" cy="228600"/>
              <a:chOff x="762000" y="1270000"/>
              <a:chExt cx="254000" cy="254000"/>
            </a:xfrm>
          </p:grpSpPr>
          <p:sp>
            <p:nvSpPr>
              <p:cNvPr id="161" name="Oval 160">
                <a:extLst>
                  <a:ext uri="{FF2B5EF4-FFF2-40B4-BE49-F238E27FC236}">
                    <a16:creationId xmlns:a16="http://schemas.microsoft.com/office/drawing/2014/main" id="{81477097-8655-4968-A993-EA579ADDDBCF}"/>
                  </a:ext>
                </a:extLst>
              </p:cNvPr>
              <p:cNvSpPr/>
              <p:nvPr>
                <p:custDataLst>
                  <p:tags r:id="rId22"/>
                </p:custDataLst>
              </p:nvPr>
            </p:nvSpPr>
            <p:spPr>
              <a:xfrm>
                <a:off x="762000" y="1270000"/>
                <a:ext cx="254000" cy="254000"/>
              </a:xfrm>
              <a:prstGeom prst="ellipse">
                <a:avLst/>
              </a:prstGeom>
              <a:solidFill>
                <a:srgbClr val="D0D0D0"/>
              </a:solidFill>
              <a:ln w="9525" cap="flat" cmpd="sng" algn="ctr">
                <a:noFill/>
                <a:prstDash val="solid"/>
              </a:ln>
              <a:effectLst/>
              <a:extLst>
                <a:ext uri="{91240B29-F687-4F45-9708-019B960494DF}">
                  <a14:hiddenLine xmlns:a14="http://schemas.microsoft.com/office/drawing/2010/main" w="0" cap="flat" cmpd="sng" algn="ctr">
                    <a:solidFill>
                      <a:schemeClr val="bg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latinLnBrk="0"/>
                <a:endParaRPr lang="ko-KR" altLang="en-US" sz="1189" dirty="0" err="1">
                  <a:solidFill>
                    <a:srgbClr val="000000"/>
                  </a:solidFill>
                </a:endParaRPr>
              </a:p>
            </p:txBody>
          </p:sp>
          <p:sp>
            <p:nvSpPr>
              <p:cNvPr id="162" name="Arc 161">
                <a:extLst>
                  <a:ext uri="{FF2B5EF4-FFF2-40B4-BE49-F238E27FC236}">
                    <a16:creationId xmlns:a16="http://schemas.microsoft.com/office/drawing/2014/main" id="{EAFFF099-23A4-4400-9308-28EB2E760A74}"/>
                  </a:ext>
                </a:extLst>
              </p:cNvPr>
              <p:cNvSpPr/>
              <p:nvPr>
                <p:custDataLst>
                  <p:tags r:id="rId23"/>
                </p:custDataLst>
              </p:nvPr>
            </p:nvSpPr>
            <p:spPr>
              <a:xfrm>
                <a:off x="762000" y="1270000"/>
                <a:ext cx="254000" cy="254000"/>
              </a:xfrm>
              <a:prstGeom prst="arc">
                <a:avLst>
                  <a:gd name="adj1" fmla="val 16200000"/>
                  <a:gd name="adj2" fmla="val 10800000"/>
                </a:avLst>
              </a:prstGeom>
              <a:solidFill>
                <a:schemeClr val="accent1"/>
              </a:solidFill>
              <a:ln w="9525" cap="flat" cmpd="sng" algn="ctr">
                <a:noFill/>
                <a:prstDash val="solid"/>
              </a:ln>
              <a:effectLst/>
              <a:extLst>
                <a:ext uri="{91240B29-F687-4F45-9708-019B960494DF}">
                  <a14:hiddenLine xmlns:a14="http://schemas.microsoft.com/office/drawing/2010/main" w="0" cap="flat" cmpd="sng" algn="ctr">
                    <a:solidFill>
                      <a:schemeClr val="bg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 latinLnBrk="0"/>
                <a:endParaRPr lang="ko-KR" altLang="en-US" sz="1189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58" name="MoonLegend5">
              <a:extLst>
                <a:ext uri="{FF2B5EF4-FFF2-40B4-BE49-F238E27FC236}">
                  <a16:creationId xmlns:a16="http://schemas.microsoft.com/office/drawing/2014/main" id="{157F392C-3A22-465F-B4F0-A7E9FD7A01A1}"/>
                </a:ext>
              </a:extLst>
            </p:cNvPr>
            <p:cNvGrpSpPr>
              <a:grpSpLocks noChangeAspect="1"/>
            </p:cNvGrpSpPr>
            <p:nvPr>
              <p:custDataLst>
                <p:tags r:id="rId19"/>
              </p:custDataLst>
            </p:nvPr>
          </p:nvGrpSpPr>
          <p:grpSpPr>
            <a:xfrm>
              <a:off x="7723680" y="3205716"/>
              <a:ext cx="228600" cy="228600"/>
              <a:chOff x="762000" y="1270000"/>
              <a:chExt cx="254000" cy="254000"/>
            </a:xfrm>
          </p:grpSpPr>
          <p:sp>
            <p:nvSpPr>
              <p:cNvPr id="159" name="Oval 158">
                <a:extLst>
                  <a:ext uri="{FF2B5EF4-FFF2-40B4-BE49-F238E27FC236}">
                    <a16:creationId xmlns:a16="http://schemas.microsoft.com/office/drawing/2014/main" id="{BE9440E9-0BAB-4509-A556-8A80E9683FAB}"/>
                  </a:ext>
                </a:extLst>
              </p:cNvPr>
              <p:cNvSpPr/>
              <p:nvPr>
                <p:custDataLst>
                  <p:tags r:id="rId20"/>
                </p:custDataLst>
              </p:nvPr>
            </p:nvSpPr>
            <p:spPr>
              <a:xfrm>
                <a:off x="762000" y="1270000"/>
                <a:ext cx="254000" cy="254000"/>
              </a:xfrm>
              <a:prstGeom prst="ellipse">
                <a:avLst/>
              </a:prstGeom>
              <a:solidFill>
                <a:srgbClr val="D0D0D0"/>
              </a:solidFill>
              <a:ln w="9525" cap="flat" cmpd="sng" algn="ctr">
                <a:noFill/>
                <a:prstDash val="solid"/>
              </a:ln>
              <a:effectLst/>
              <a:extLst>
                <a:ext uri="{91240B29-F687-4F45-9708-019B960494DF}">
                  <a14:hiddenLine xmlns:a14="http://schemas.microsoft.com/office/drawing/2010/main" w="0" cap="flat" cmpd="sng" algn="ctr">
                    <a:solidFill>
                      <a:schemeClr val="bg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latinLnBrk="0"/>
                <a:endParaRPr lang="ko-KR" altLang="en-US" sz="1189" dirty="0" err="1">
                  <a:solidFill>
                    <a:srgbClr val="000000"/>
                  </a:solidFill>
                </a:endParaRPr>
              </a:p>
            </p:txBody>
          </p:sp>
          <p:sp>
            <p:nvSpPr>
              <p:cNvPr id="160" name="Arc 159">
                <a:extLst>
                  <a:ext uri="{FF2B5EF4-FFF2-40B4-BE49-F238E27FC236}">
                    <a16:creationId xmlns:a16="http://schemas.microsoft.com/office/drawing/2014/main" id="{CA6DB424-2E98-4F1D-87A4-EE09FA805687}"/>
                  </a:ext>
                </a:extLst>
              </p:cNvPr>
              <p:cNvSpPr/>
              <p:nvPr>
                <p:custDataLst>
                  <p:tags r:id="rId21"/>
                </p:custDataLst>
              </p:nvPr>
            </p:nvSpPr>
            <p:spPr>
              <a:xfrm>
                <a:off x="762000" y="1270000"/>
                <a:ext cx="254000" cy="254000"/>
              </a:xfrm>
              <a:prstGeom prst="arc">
                <a:avLst>
                  <a:gd name="adj1" fmla="val 16200000"/>
                  <a:gd name="adj2" fmla="val 16200000"/>
                </a:avLst>
              </a:prstGeom>
              <a:solidFill>
                <a:schemeClr val="accent1"/>
              </a:solidFill>
              <a:ln w="9525" cap="flat" cmpd="sng" algn="ctr">
                <a:noFill/>
                <a:prstDash val="solid"/>
              </a:ln>
              <a:effectLst/>
              <a:extLst>
                <a:ext uri="{91240B29-F687-4F45-9708-019B960494DF}">
                  <a14:hiddenLine xmlns:a14="http://schemas.microsoft.com/office/drawing/2010/main" w="0" cap="flat" cmpd="sng" algn="ctr">
                    <a:solidFill>
                      <a:schemeClr val="bg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 latinLnBrk="0"/>
                <a:endParaRPr lang="ko-KR" altLang="en-US" sz="1189">
                  <a:solidFill>
                    <a:srgbClr val="000000"/>
                  </a:solidFill>
                </a:endParaRPr>
              </a:p>
            </p:txBody>
          </p:sp>
        </p:grpSp>
      </p:grpSp>
      <p:grpSp>
        <p:nvGrpSpPr>
          <p:cNvPr id="169" name="Sticker" hidden="1">
            <a:extLst>
              <a:ext uri="{FF2B5EF4-FFF2-40B4-BE49-F238E27FC236}">
                <a16:creationId xmlns:a16="http://schemas.microsoft.com/office/drawing/2014/main" id="{FD186F18-55A4-4C07-9BF5-E04E0294E0A7}"/>
              </a:ext>
            </a:extLst>
          </p:cNvPr>
          <p:cNvGrpSpPr>
            <a:grpSpLocks noChangeAspect="1"/>
          </p:cNvGrpSpPr>
          <p:nvPr userDrawn="1"/>
        </p:nvGrpSpPr>
        <p:grpSpPr bwMode="gray">
          <a:xfrm>
            <a:off x="453541" y="1286978"/>
            <a:ext cx="281295" cy="109902"/>
            <a:chOff x="8456447" y="272180"/>
            <a:chExt cx="259643" cy="109880"/>
          </a:xfrm>
        </p:grpSpPr>
        <p:sp>
          <p:nvSpPr>
            <p:cNvPr id="170" name="StickerRectangle">
              <a:extLst>
                <a:ext uri="{FF2B5EF4-FFF2-40B4-BE49-F238E27FC236}">
                  <a16:creationId xmlns:a16="http://schemas.microsoft.com/office/drawing/2014/main" id="{F2858F3F-9D33-4229-8290-EAA49213273D}"/>
                </a:ext>
              </a:extLst>
            </p:cNvPr>
            <p:cNvSpPr>
              <a:spLocks noChangeArrowheads="1"/>
            </p:cNvSpPr>
            <p:nvPr userDrawn="1"/>
          </p:nvSpPr>
          <p:spPr bwMode="gray">
            <a:xfrm>
              <a:off x="8456447" y="272180"/>
              <a:ext cx="259643" cy="109880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18288" anchor="t" anchorCtr="0">
              <a:spAutoFit/>
            </a:bodyPr>
            <a:lstStyle/>
            <a:p>
              <a:pPr defTabSz="788173" latinLnBrk="0">
                <a:buClr>
                  <a:srgbClr val="000000"/>
                </a:buClr>
              </a:pPr>
              <a:r>
                <a:rPr lang="en-US" altLang="ko-KR" sz="594" b="1" spc="33" dirty="0">
                  <a:ln w="3175">
                    <a:noFill/>
                  </a:ln>
                  <a:solidFill>
                    <a:srgbClr val="000000"/>
                  </a:solidFill>
                </a:rPr>
                <a:t>Sticker</a:t>
              </a:r>
              <a:endParaRPr lang="ko-KR" altLang="en-US" sz="528" dirty="0">
                <a:solidFill>
                  <a:srgbClr val="000000"/>
                </a:solidFill>
              </a:endParaRPr>
            </a:p>
          </p:txBody>
        </p:sp>
        <p:cxnSp>
          <p:nvCxnSpPr>
            <p:cNvPr id="171" name="StickerUnderline">
              <a:extLst>
                <a:ext uri="{FF2B5EF4-FFF2-40B4-BE49-F238E27FC236}">
                  <a16:creationId xmlns:a16="http://schemas.microsoft.com/office/drawing/2014/main" id="{01185558-CDA3-4A96-95B5-70AC8329EE0F}"/>
                </a:ext>
              </a:extLst>
            </p:cNvPr>
            <p:cNvCxnSpPr>
              <a:cxnSpLocks noChangeShapeType="1"/>
              <a:stCxn id="170" idx="4"/>
              <a:endCxn id="170" idx="6"/>
            </p:cNvCxnSpPr>
            <p:nvPr/>
          </p:nvCxnSpPr>
          <p:spPr bwMode="gray">
            <a:xfrm>
              <a:off x="8456447" y="382060"/>
              <a:ext cx="259643" cy="0"/>
            </a:xfrm>
            <a:prstGeom prst="straightConnector1">
              <a:avLst/>
            </a:prstGeom>
            <a:noFill/>
            <a:ln w="4191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2487778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</p:sldLayoutIdLst>
  <p:timing>
    <p:tnLst>
      <p:par>
        <p:cTn id="1" dur="indefinite" restart="never" nodeType="tmRoot"/>
      </p:par>
    </p:tnLst>
  </p:timing>
  <p:txStyles>
    <p:titleStyle>
      <a:lvl1pPr algn="l" defTabSz="603677" rtl="0" eaLnBrk="1" latinLnBrk="1" hangingPunct="1">
        <a:lnSpc>
          <a:spcPct val="93000"/>
        </a:lnSpc>
        <a:spcBef>
          <a:spcPct val="0"/>
        </a:spcBef>
        <a:buNone/>
        <a:defRPr sz="1650" b="1" kern="1200" spc="0" baseline="0">
          <a:ln w="6350" cap="flat">
            <a:noFill/>
            <a:miter lim="800000"/>
          </a:ln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03677" rtl="0" eaLnBrk="1" latinLnBrk="1" hangingPunct="1">
        <a:lnSpc>
          <a:spcPct val="100000"/>
        </a:lnSpc>
        <a:spcBef>
          <a:spcPts val="198"/>
        </a:spcBef>
        <a:spcAft>
          <a:spcPts val="198"/>
        </a:spcAft>
        <a:buFont typeface="Segoe UI" panose="020B0502040204020203" pitchFamily="34" charset="0"/>
        <a:buChar char="​"/>
        <a:defRPr sz="1056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1pPr>
      <a:lvl2pPr marL="150919" indent="-148824" algn="l" defTabSz="603677" rtl="0" eaLnBrk="1" latinLnBrk="1" hangingPunct="1">
        <a:lnSpc>
          <a:spcPct val="100000"/>
        </a:lnSpc>
        <a:spcBef>
          <a:spcPts val="0"/>
        </a:spcBef>
        <a:spcAft>
          <a:spcPts val="198"/>
        </a:spcAft>
        <a:buFont typeface="Wingdings" panose="05000000000000000000" pitchFamily="2" charset="2"/>
        <a:buChar char=""/>
        <a:defRPr sz="1056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2pPr>
      <a:lvl3pPr marL="340616" indent="-189698" algn="l" defTabSz="603677" rtl="0" eaLnBrk="1" latinLnBrk="1" hangingPunct="1">
        <a:lnSpc>
          <a:spcPct val="100000"/>
        </a:lnSpc>
        <a:spcBef>
          <a:spcPts val="0"/>
        </a:spcBef>
        <a:spcAft>
          <a:spcPts val="198"/>
        </a:spcAft>
        <a:buFont typeface="Arial" panose="020B0604020202020204" pitchFamily="34" charset="0"/>
        <a:buChar char="—"/>
        <a:defRPr sz="1056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3pPr>
      <a:lvl4pPr marL="490488" indent="-120526" algn="l" defTabSz="603677" rtl="0" eaLnBrk="1" latinLnBrk="1" hangingPunct="1">
        <a:lnSpc>
          <a:spcPct val="100000"/>
        </a:lnSpc>
        <a:spcBef>
          <a:spcPts val="0"/>
        </a:spcBef>
        <a:spcAft>
          <a:spcPts val="198"/>
        </a:spcAft>
        <a:buFont typeface="Arial" panose="020B0604020202020204" pitchFamily="34" charset="0"/>
        <a:buChar char="»"/>
        <a:defRPr sz="1056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4pPr>
      <a:lvl5pPr marL="603677" indent="-90133" algn="l" defTabSz="603677" rtl="0" eaLnBrk="1" latinLnBrk="1" hangingPunct="1">
        <a:lnSpc>
          <a:spcPct val="100000"/>
        </a:lnSpc>
        <a:spcBef>
          <a:spcPts val="0"/>
        </a:spcBef>
        <a:spcAft>
          <a:spcPts val="198"/>
        </a:spcAft>
        <a:buSzPct val="100000"/>
        <a:buFont typeface="Arial" panose="020B0604020202020204" pitchFamily="34" charset="0"/>
        <a:buChar char="›"/>
        <a:defRPr sz="1056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5pPr>
      <a:lvl6pPr marL="716867" indent="-113190" algn="l" defTabSz="603677" rtl="0" eaLnBrk="1" latinLnBrk="1" hangingPunct="1">
        <a:lnSpc>
          <a:spcPct val="100000"/>
        </a:lnSpc>
        <a:spcBef>
          <a:spcPts val="0"/>
        </a:spcBef>
        <a:spcAft>
          <a:spcPts val="198"/>
        </a:spcAft>
        <a:buSzPct val="100000"/>
        <a:buFont typeface="Arial" panose="020B0604020202020204" pitchFamily="34" charset="0"/>
        <a:buChar char="▫"/>
        <a:defRPr sz="1056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6pPr>
      <a:lvl7pPr marL="716867" indent="-113190" algn="l" defTabSz="603677" rtl="0" eaLnBrk="1" latinLnBrk="1" hangingPunct="1">
        <a:lnSpc>
          <a:spcPct val="100000"/>
        </a:lnSpc>
        <a:spcBef>
          <a:spcPts val="0"/>
        </a:spcBef>
        <a:spcAft>
          <a:spcPts val="198"/>
        </a:spcAft>
        <a:buSzPct val="100000"/>
        <a:buFont typeface="Arial" panose="020B0604020202020204" pitchFamily="34" charset="0"/>
        <a:buChar char="▫"/>
        <a:defRPr sz="1056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7pPr>
      <a:lvl8pPr marL="716867" indent="-113190" algn="l" defTabSz="603677" rtl="0" eaLnBrk="1" latinLnBrk="1" hangingPunct="1">
        <a:lnSpc>
          <a:spcPct val="100000"/>
        </a:lnSpc>
        <a:spcBef>
          <a:spcPts val="0"/>
        </a:spcBef>
        <a:spcAft>
          <a:spcPts val="198"/>
        </a:spcAft>
        <a:buSzPct val="100000"/>
        <a:buFont typeface="Arial" panose="020B0604020202020204" pitchFamily="34" charset="0"/>
        <a:buChar char="▫"/>
        <a:defRPr sz="1056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8pPr>
      <a:lvl9pPr marL="716867" indent="-113190" algn="l" defTabSz="603677" rtl="0" eaLnBrk="1" latinLnBrk="1" hangingPunct="1">
        <a:lnSpc>
          <a:spcPct val="100000"/>
        </a:lnSpc>
        <a:spcBef>
          <a:spcPts val="0"/>
        </a:spcBef>
        <a:spcAft>
          <a:spcPts val="198"/>
        </a:spcAft>
        <a:buSzPct val="100000"/>
        <a:buFont typeface="Arial" panose="020B0604020202020204" pitchFamily="34" charset="0"/>
        <a:buChar char="▫"/>
        <a:defRPr sz="1056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9pPr>
    </p:bodyStyle>
    <p:otherStyle>
      <a:defPPr>
        <a:defRPr lang="ko-KR"/>
      </a:defPPr>
      <a:lvl1pPr marL="0" algn="l" defTabSz="603677" rtl="0" eaLnBrk="1" latinLnBrk="1" hangingPunct="1">
        <a:defRPr sz="1189" kern="1200">
          <a:solidFill>
            <a:schemeClr val="tx1"/>
          </a:solidFill>
          <a:latin typeface="+mn-lt"/>
          <a:ea typeface="+mn-ea"/>
          <a:cs typeface="+mn-cs"/>
        </a:defRPr>
      </a:lvl1pPr>
      <a:lvl2pPr marL="301839" algn="l" defTabSz="603677" rtl="0" eaLnBrk="1" latinLnBrk="1" hangingPunct="1">
        <a:defRPr sz="1189" kern="1200">
          <a:solidFill>
            <a:schemeClr val="tx1"/>
          </a:solidFill>
          <a:latin typeface="+mn-lt"/>
          <a:ea typeface="+mn-ea"/>
          <a:cs typeface="+mn-cs"/>
        </a:defRPr>
      </a:lvl2pPr>
      <a:lvl3pPr marL="603677" algn="l" defTabSz="603677" rtl="0" eaLnBrk="1" latinLnBrk="1" hangingPunct="1">
        <a:defRPr sz="1189" kern="1200">
          <a:solidFill>
            <a:schemeClr val="tx1"/>
          </a:solidFill>
          <a:latin typeface="+mn-lt"/>
          <a:ea typeface="+mn-ea"/>
          <a:cs typeface="+mn-cs"/>
        </a:defRPr>
      </a:lvl3pPr>
      <a:lvl4pPr marL="905515" algn="l" defTabSz="603677" rtl="0" eaLnBrk="1" latinLnBrk="1" hangingPunct="1">
        <a:defRPr sz="1189" kern="1200">
          <a:solidFill>
            <a:schemeClr val="tx1"/>
          </a:solidFill>
          <a:latin typeface="+mn-lt"/>
          <a:ea typeface="+mn-ea"/>
          <a:cs typeface="+mn-cs"/>
        </a:defRPr>
      </a:lvl4pPr>
      <a:lvl5pPr marL="1207354" algn="l" defTabSz="603677" rtl="0" eaLnBrk="1" latinLnBrk="1" hangingPunct="1">
        <a:defRPr sz="1189" kern="1200">
          <a:solidFill>
            <a:schemeClr val="tx1"/>
          </a:solidFill>
          <a:latin typeface="+mn-lt"/>
          <a:ea typeface="+mn-ea"/>
          <a:cs typeface="+mn-cs"/>
        </a:defRPr>
      </a:lvl5pPr>
      <a:lvl6pPr marL="1509193" algn="l" defTabSz="603677" rtl="0" eaLnBrk="1" latinLnBrk="1" hangingPunct="1">
        <a:defRPr sz="1189" kern="1200">
          <a:solidFill>
            <a:schemeClr val="tx1"/>
          </a:solidFill>
          <a:latin typeface="+mn-lt"/>
          <a:ea typeface="+mn-ea"/>
          <a:cs typeface="+mn-cs"/>
        </a:defRPr>
      </a:lvl6pPr>
      <a:lvl7pPr marL="1811032" algn="l" defTabSz="603677" rtl="0" eaLnBrk="1" latinLnBrk="1" hangingPunct="1">
        <a:defRPr sz="1189" kern="1200">
          <a:solidFill>
            <a:schemeClr val="tx1"/>
          </a:solidFill>
          <a:latin typeface="+mn-lt"/>
          <a:ea typeface="+mn-ea"/>
          <a:cs typeface="+mn-cs"/>
        </a:defRPr>
      </a:lvl7pPr>
      <a:lvl8pPr marL="2112870" algn="l" defTabSz="603677" rtl="0" eaLnBrk="1" latinLnBrk="1" hangingPunct="1">
        <a:defRPr sz="1189" kern="1200">
          <a:solidFill>
            <a:schemeClr val="tx1"/>
          </a:solidFill>
          <a:latin typeface="+mn-lt"/>
          <a:ea typeface="+mn-ea"/>
          <a:cs typeface="+mn-cs"/>
        </a:defRPr>
      </a:lvl8pPr>
      <a:lvl9pPr marL="2414709" algn="l" defTabSz="603677" rtl="0" eaLnBrk="1" latinLnBrk="1" hangingPunct="1">
        <a:defRPr sz="118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368" userDrawn="1">
          <p15:clr>
            <a:srgbClr val="5ACBF0"/>
          </p15:clr>
        </p15:guide>
        <p15:guide id="2" orient="horz" pos="3912" userDrawn="1">
          <p15:clr>
            <a:srgbClr val="5ACBF0"/>
          </p15:clr>
        </p15:guide>
        <p15:guide id="3" orient="horz" pos="1075" userDrawn="1">
          <p15:clr>
            <a:srgbClr val="F26B43"/>
          </p15:clr>
        </p15:guide>
        <p15:guide id="4" pos="5955" userDrawn="1">
          <p15:clr>
            <a:srgbClr val="F26B43"/>
          </p15:clr>
        </p15:guide>
        <p15:guide id="5" pos="280" userDrawn="1">
          <p15:clr>
            <a:srgbClr val="F26B43"/>
          </p15:clr>
        </p15:guide>
        <p15:guide id="6" orient="horz" pos="4063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3"/>
          <p:cNvSpPr>
            <a:spLocks noChangeArrowheads="1"/>
          </p:cNvSpPr>
          <p:nvPr/>
        </p:nvSpPr>
        <p:spPr bwMode="auto">
          <a:xfrm>
            <a:off x="9512821" y="6502489"/>
            <a:ext cx="255738" cy="183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0751" tIns="30375" rIns="60751" bIns="30375">
            <a:spAutoFit/>
          </a:bodyPr>
          <a:lstStyle/>
          <a:p>
            <a:pPr algn="ctr" eaLnBrk="0" fontAlgn="base" latinLnBrk="0" hangingPunct="0">
              <a:spcBef>
                <a:spcPct val="0"/>
              </a:spcBef>
              <a:spcAft>
                <a:spcPct val="0"/>
              </a:spcAft>
              <a:defRPr/>
            </a:pPr>
            <a:fld id="{F5588204-85A5-4D9A-8251-A67EA1221D44}" type="slidenum">
              <a:rPr lang="ko-KR" altLang="ko-KR" sz="792" b="1">
                <a:solidFill>
                  <a:srgbClr val="10253F"/>
                </a:solidFill>
                <a:latin typeface="맑은 고딕" pitchFamily="50" charset="-127"/>
                <a:ea typeface="맑은 고딕" pitchFamily="50" charset="-127"/>
              </a:rPr>
              <a:pPr algn="ctr" eaLnBrk="0" fontAlgn="base" latinLnBrk="0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ko-KR" altLang="ko-KR" sz="792" dirty="0">
              <a:solidFill>
                <a:srgbClr val="10253F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Line 7"/>
          <p:cNvSpPr>
            <a:spLocks noChangeShapeType="1"/>
          </p:cNvSpPr>
          <p:nvPr/>
        </p:nvSpPr>
        <p:spPr bwMode="auto">
          <a:xfrm>
            <a:off x="8" y="512763"/>
            <a:ext cx="9900001" cy="0"/>
          </a:xfrm>
          <a:prstGeom prst="line">
            <a:avLst/>
          </a:prstGeom>
          <a:noFill/>
          <a:ln w="38100">
            <a:solidFill>
              <a:srgbClr val="FF9933"/>
            </a:solidFill>
            <a:round/>
            <a:headEnd/>
            <a:tailEnd/>
          </a:ln>
        </p:spPr>
        <p:txBody>
          <a:bodyPr/>
          <a:lstStyle/>
          <a:p>
            <a:pPr algn="ctr">
              <a:defRPr/>
            </a:pPr>
            <a:endParaRPr lang="ko-KR" altLang="en-US" sz="1189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pic>
        <p:nvPicPr>
          <p:cNvPr id="9" name="Picture 4" descr="hanwha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664600" y="95250"/>
            <a:ext cx="1168400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20632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2905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2905">
          <a:solidFill>
            <a:schemeClr val="tx1"/>
          </a:solidFill>
          <a:latin typeface="굴림" charset="-127"/>
          <a:ea typeface="굴림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2905">
          <a:solidFill>
            <a:schemeClr val="tx1"/>
          </a:solidFill>
          <a:latin typeface="굴림" charset="-127"/>
          <a:ea typeface="굴림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2905">
          <a:solidFill>
            <a:schemeClr val="tx1"/>
          </a:solidFill>
          <a:latin typeface="굴림" charset="-127"/>
          <a:ea typeface="굴림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2905">
          <a:solidFill>
            <a:schemeClr val="tx1"/>
          </a:solidFill>
          <a:latin typeface="굴림" charset="-127"/>
          <a:ea typeface="굴림" charset="-127"/>
        </a:defRPr>
      </a:lvl5pPr>
      <a:lvl6pPr marL="301672" algn="ctr" rtl="0" fontAlgn="base" latinLnBrk="1">
        <a:spcBef>
          <a:spcPct val="0"/>
        </a:spcBef>
        <a:spcAft>
          <a:spcPct val="0"/>
        </a:spcAft>
        <a:defRPr kumimoji="1" sz="2905">
          <a:solidFill>
            <a:schemeClr val="tx1"/>
          </a:solidFill>
          <a:latin typeface="굴림" charset="-127"/>
          <a:ea typeface="굴림" charset="-127"/>
        </a:defRPr>
      </a:lvl6pPr>
      <a:lvl7pPr marL="603345" algn="ctr" rtl="0" fontAlgn="base" latinLnBrk="1">
        <a:spcBef>
          <a:spcPct val="0"/>
        </a:spcBef>
        <a:spcAft>
          <a:spcPct val="0"/>
        </a:spcAft>
        <a:defRPr kumimoji="1" sz="2905">
          <a:solidFill>
            <a:schemeClr val="tx1"/>
          </a:solidFill>
          <a:latin typeface="굴림" charset="-127"/>
          <a:ea typeface="굴림" charset="-127"/>
        </a:defRPr>
      </a:lvl7pPr>
      <a:lvl8pPr marL="905015" algn="ctr" rtl="0" fontAlgn="base" latinLnBrk="1">
        <a:spcBef>
          <a:spcPct val="0"/>
        </a:spcBef>
        <a:spcAft>
          <a:spcPct val="0"/>
        </a:spcAft>
        <a:defRPr kumimoji="1" sz="2905">
          <a:solidFill>
            <a:schemeClr val="tx1"/>
          </a:solidFill>
          <a:latin typeface="굴림" charset="-127"/>
          <a:ea typeface="굴림" charset="-127"/>
        </a:defRPr>
      </a:lvl8pPr>
      <a:lvl9pPr marL="1206688" algn="ctr" rtl="0" fontAlgn="base" latinLnBrk="1">
        <a:spcBef>
          <a:spcPct val="0"/>
        </a:spcBef>
        <a:spcAft>
          <a:spcPct val="0"/>
        </a:spcAft>
        <a:defRPr kumimoji="1" sz="2905">
          <a:solidFill>
            <a:schemeClr val="tx1"/>
          </a:solidFill>
          <a:latin typeface="굴림" charset="-127"/>
          <a:ea typeface="굴림" charset="-127"/>
        </a:defRPr>
      </a:lvl9pPr>
    </p:titleStyle>
    <p:bodyStyle>
      <a:lvl1pPr marL="225331" indent="-225331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2113">
          <a:solidFill>
            <a:schemeClr val="tx1"/>
          </a:solidFill>
          <a:latin typeface="+mn-lt"/>
          <a:ea typeface="+mn-ea"/>
          <a:cs typeface="+mn-cs"/>
        </a:defRPr>
      </a:lvl1pPr>
      <a:lvl2pPr marL="489439" indent="-187601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1848">
          <a:solidFill>
            <a:schemeClr val="tx1"/>
          </a:solidFill>
          <a:latin typeface="+mn-lt"/>
          <a:ea typeface="+mn-ea"/>
        </a:defRPr>
      </a:lvl2pPr>
      <a:lvl3pPr marL="753549" indent="-149872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1584">
          <a:solidFill>
            <a:schemeClr val="tx1"/>
          </a:solidFill>
          <a:latin typeface="+mn-lt"/>
          <a:ea typeface="+mn-ea"/>
        </a:defRPr>
      </a:lvl3pPr>
      <a:lvl4pPr marL="1055386" indent="-149872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1320">
          <a:solidFill>
            <a:schemeClr val="tx1"/>
          </a:solidFill>
          <a:latin typeface="+mn-lt"/>
          <a:ea typeface="+mn-ea"/>
        </a:defRPr>
      </a:lvl4pPr>
      <a:lvl5pPr marL="1357226" indent="-149872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»"/>
        <a:defRPr kumimoji="1" sz="1320">
          <a:solidFill>
            <a:schemeClr val="tx1"/>
          </a:solidFill>
          <a:latin typeface="+mn-lt"/>
          <a:ea typeface="+mn-ea"/>
        </a:defRPr>
      </a:lvl5pPr>
      <a:lvl6pPr marL="1659197" indent="-150836" algn="l" rtl="0" fontAlgn="base" latinLnBrk="1">
        <a:spcBef>
          <a:spcPct val="20000"/>
        </a:spcBef>
        <a:spcAft>
          <a:spcPct val="0"/>
        </a:spcAft>
        <a:buFont typeface="Arial" charset="0"/>
        <a:buChar char="»"/>
        <a:defRPr kumimoji="1" sz="1320">
          <a:solidFill>
            <a:schemeClr val="tx1"/>
          </a:solidFill>
          <a:latin typeface="+mn-lt"/>
          <a:ea typeface="+mn-ea"/>
        </a:defRPr>
      </a:lvl6pPr>
      <a:lvl7pPr marL="1960869" indent="-150836" algn="l" rtl="0" fontAlgn="base" latinLnBrk="1">
        <a:spcBef>
          <a:spcPct val="20000"/>
        </a:spcBef>
        <a:spcAft>
          <a:spcPct val="0"/>
        </a:spcAft>
        <a:buFont typeface="Arial" charset="0"/>
        <a:buChar char="»"/>
        <a:defRPr kumimoji="1" sz="1320">
          <a:solidFill>
            <a:schemeClr val="tx1"/>
          </a:solidFill>
          <a:latin typeface="+mn-lt"/>
          <a:ea typeface="+mn-ea"/>
        </a:defRPr>
      </a:lvl7pPr>
      <a:lvl8pPr marL="2262540" indent="-150836" algn="l" rtl="0" fontAlgn="base" latinLnBrk="1">
        <a:spcBef>
          <a:spcPct val="20000"/>
        </a:spcBef>
        <a:spcAft>
          <a:spcPct val="0"/>
        </a:spcAft>
        <a:buFont typeface="Arial" charset="0"/>
        <a:buChar char="»"/>
        <a:defRPr kumimoji="1" sz="1320">
          <a:solidFill>
            <a:schemeClr val="tx1"/>
          </a:solidFill>
          <a:latin typeface="+mn-lt"/>
          <a:ea typeface="+mn-ea"/>
        </a:defRPr>
      </a:lvl8pPr>
      <a:lvl9pPr marL="2564212" indent="-150836" algn="l" rtl="0" fontAlgn="base" latinLnBrk="1">
        <a:spcBef>
          <a:spcPct val="20000"/>
        </a:spcBef>
        <a:spcAft>
          <a:spcPct val="0"/>
        </a:spcAft>
        <a:buFont typeface="Arial" charset="0"/>
        <a:buChar char="»"/>
        <a:defRPr kumimoji="1" sz="132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603345" rtl="0" eaLnBrk="1" latinLnBrk="1" hangingPunct="1">
        <a:defRPr sz="1189" kern="1200">
          <a:solidFill>
            <a:schemeClr val="tx1"/>
          </a:solidFill>
          <a:latin typeface="+mn-lt"/>
          <a:ea typeface="+mn-ea"/>
          <a:cs typeface="+mn-cs"/>
        </a:defRPr>
      </a:lvl1pPr>
      <a:lvl2pPr marL="301672" algn="l" defTabSz="603345" rtl="0" eaLnBrk="1" latinLnBrk="1" hangingPunct="1">
        <a:defRPr sz="1189" kern="1200">
          <a:solidFill>
            <a:schemeClr val="tx1"/>
          </a:solidFill>
          <a:latin typeface="+mn-lt"/>
          <a:ea typeface="+mn-ea"/>
          <a:cs typeface="+mn-cs"/>
        </a:defRPr>
      </a:lvl2pPr>
      <a:lvl3pPr marL="603345" algn="l" defTabSz="603345" rtl="0" eaLnBrk="1" latinLnBrk="1" hangingPunct="1">
        <a:defRPr sz="1189" kern="1200">
          <a:solidFill>
            <a:schemeClr val="tx1"/>
          </a:solidFill>
          <a:latin typeface="+mn-lt"/>
          <a:ea typeface="+mn-ea"/>
          <a:cs typeface="+mn-cs"/>
        </a:defRPr>
      </a:lvl3pPr>
      <a:lvl4pPr marL="905015" algn="l" defTabSz="603345" rtl="0" eaLnBrk="1" latinLnBrk="1" hangingPunct="1">
        <a:defRPr sz="1189" kern="1200">
          <a:solidFill>
            <a:schemeClr val="tx1"/>
          </a:solidFill>
          <a:latin typeface="+mn-lt"/>
          <a:ea typeface="+mn-ea"/>
          <a:cs typeface="+mn-cs"/>
        </a:defRPr>
      </a:lvl4pPr>
      <a:lvl5pPr marL="1206688" algn="l" defTabSz="603345" rtl="0" eaLnBrk="1" latinLnBrk="1" hangingPunct="1">
        <a:defRPr sz="1189" kern="1200">
          <a:solidFill>
            <a:schemeClr val="tx1"/>
          </a:solidFill>
          <a:latin typeface="+mn-lt"/>
          <a:ea typeface="+mn-ea"/>
          <a:cs typeface="+mn-cs"/>
        </a:defRPr>
      </a:lvl5pPr>
      <a:lvl6pPr marL="1508360" algn="l" defTabSz="603345" rtl="0" eaLnBrk="1" latinLnBrk="1" hangingPunct="1">
        <a:defRPr sz="1189" kern="1200">
          <a:solidFill>
            <a:schemeClr val="tx1"/>
          </a:solidFill>
          <a:latin typeface="+mn-lt"/>
          <a:ea typeface="+mn-ea"/>
          <a:cs typeface="+mn-cs"/>
        </a:defRPr>
      </a:lvl6pPr>
      <a:lvl7pPr marL="1810029" algn="l" defTabSz="603345" rtl="0" eaLnBrk="1" latinLnBrk="1" hangingPunct="1">
        <a:defRPr sz="1189" kern="1200">
          <a:solidFill>
            <a:schemeClr val="tx1"/>
          </a:solidFill>
          <a:latin typeface="+mn-lt"/>
          <a:ea typeface="+mn-ea"/>
          <a:cs typeface="+mn-cs"/>
        </a:defRPr>
      </a:lvl7pPr>
      <a:lvl8pPr marL="2111703" algn="l" defTabSz="603345" rtl="0" eaLnBrk="1" latinLnBrk="1" hangingPunct="1">
        <a:defRPr sz="1189" kern="1200">
          <a:solidFill>
            <a:schemeClr val="tx1"/>
          </a:solidFill>
          <a:latin typeface="+mn-lt"/>
          <a:ea typeface="+mn-ea"/>
          <a:cs typeface="+mn-cs"/>
        </a:defRPr>
      </a:lvl8pPr>
      <a:lvl9pPr marL="2413375" algn="l" defTabSz="603345" rtl="0" eaLnBrk="1" latinLnBrk="1" hangingPunct="1">
        <a:defRPr sz="118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3"/>
          <p:cNvSpPr>
            <a:spLocks noChangeArrowheads="1"/>
          </p:cNvSpPr>
          <p:nvPr/>
        </p:nvSpPr>
        <p:spPr bwMode="auto">
          <a:xfrm>
            <a:off x="9484238" y="6502485"/>
            <a:ext cx="312904" cy="225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74770" tIns="37385" rIns="74770" bIns="37385">
            <a:spAutoFit/>
          </a:bodyPr>
          <a:lstStyle/>
          <a:p>
            <a:pPr algn="ctr" eaLnBrk="0" fontAlgn="base" latinLnBrk="0" hangingPunct="0">
              <a:spcBef>
                <a:spcPct val="0"/>
              </a:spcBef>
              <a:spcAft>
                <a:spcPct val="0"/>
              </a:spcAft>
              <a:defRPr/>
            </a:pPr>
            <a:fld id="{F5588204-85A5-4D9A-8251-A67EA1221D44}" type="slidenum">
              <a:rPr lang="ko-KR" altLang="ko-KR" sz="975" b="1">
                <a:solidFill>
                  <a:srgbClr val="10253F"/>
                </a:solidFill>
                <a:latin typeface="맑은 고딕" pitchFamily="50" charset="-127"/>
                <a:ea typeface="맑은 고딕" pitchFamily="50" charset="-127"/>
              </a:rPr>
              <a:pPr algn="ctr" eaLnBrk="0" fontAlgn="base" latinLnBrk="0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ko-KR" altLang="ko-KR" sz="975" dirty="0">
              <a:solidFill>
                <a:srgbClr val="10253F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Line 7"/>
          <p:cNvSpPr>
            <a:spLocks noChangeShapeType="1"/>
          </p:cNvSpPr>
          <p:nvPr/>
        </p:nvSpPr>
        <p:spPr bwMode="auto">
          <a:xfrm>
            <a:off x="7" y="512763"/>
            <a:ext cx="9900001" cy="0"/>
          </a:xfrm>
          <a:prstGeom prst="line">
            <a:avLst/>
          </a:prstGeom>
          <a:noFill/>
          <a:ln w="38100">
            <a:solidFill>
              <a:srgbClr val="FF9933"/>
            </a:solidFill>
            <a:round/>
            <a:headEnd/>
            <a:tailEnd/>
          </a:ln>
        </p:spPr>
        <p:txBody>
          <a:bodyPr/>
          <a:lstStyle/>
          <a:p>
            <a:pPr algn="ctr">
              <a:defRPr/>
            </a:pPr>
            <a:endParaRPr lang="ko-KR" altLang="en-US" sz="1463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pic>
        <p:nvPicPr>
          <p:cNvPr id="9" name="Picture 4" descr="hanwha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664600" y="95250"/>
            <a:ext cx="1168400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19859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50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3575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3575">
          <a:solidFill>
            <a:schemeClr val="tx1"/>
          </a:solidFill>
          <a:latin typeface="굴림" charset="-127"/>
          <a:ea typeface="굴림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3575">
          <a:solidFill>
            <a:schemeClr val="tx1"/>
          </a:solidFill>
          <a:latin typeface="굴림" charset="-127"/>
          <a:ea typeface="굴림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3575">
          <a:solidFill>
            <a:schemeClr val="tx1"/>
          </a:solidFill>
          <a:latin typeface="굴림" charset="-127"/>
          <a:ea typeface="굴림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3575">
          <a:solidFill>
            <a:schemeClr val="tx1"/>
          </a:solidFill>
          <a:latin typeface="굴림" charset="-127"/>
          <a:ea typeface="굴림" charset="-127"/>
        </a:defRPr>
      </a:lvl5pPr>
      <a:lvl6pPr marL="371288" algn="ctr" rtl="0" fontAlgn="base" latinLnBrk="1">
        <a:spcBef>
          <a:spcPct val="0"/>
        </a:spcBef>
        <a:spcAft>
          <a:spcPct val="0"/>
        </a:spcAft>
        <a:defRPr kumimoji="1" sz="3575">
          <a:solidFill>
            <a:schemeClr val="tx1"/>
          </a:solidFill>
          <a:latin typeface="굴림" charset="-127"/>
          <a:ea typeface="굴림" charset="-127"/>
        </a:defRPr>
      </a:lvl6pPr>
      <a:lvl7pPr marL="742578" algn="ctr" rtl="0" fontAlgn="base" latinLnBrk="1">
        <a:spcBef>
          <a:spcPct val="0"/>
        </a:spcBef>
        <a:spcAft>
          <a:spcPct val="0"/>
        </a:spcAft>
        <a:defRPr kumimoji="1" sz="3575">
          <a:solidFill>
            <a:schemeClr val="tx1"/>
          </a:solidFill>
          <a:latin typeface="굴림" charset="-127"/>
          <a:ea typeface="굴림" charset="-127"/>
        </a:defRPr>
      </a:lvl7pPr>
      <a:lvl8pPr marL="1113867" algn="ctr" rtl="0" fontAlgn="base" latinLnBrk="1">
        <a:spcBef>
          <a:spcPct val="0"/>
        </a:spcBef>
        <a:spcAft>
          <a:spcPct val="0"/>
        </a:spcAft>
        <a:defRPr kumimoji="1" sz="3575">
          <a:solidFill>
            <a:schemeClr val="tx1"/>
          </a:solidFill>
          <a:latin typeface="굴림" charset="-127"/>
          <a:ea typeface="굴림" charset="-127"/>
        </a:defRPr>
      </a:lvl8pPr>
      <a:lvl9pPr marL="1485154" algn="ctr" rtl="0" fontAlgn="base" latinLnBrk="1">
        <a:spcBef>
          <a:spcPct val="0"/>
        </a:spcBef>
        <a:spcAft>
          <a:spcPct val="0"/>
        </a:spcAft>
        <a:defRPr kumimoji="1" sz="3575">
          <a:solidFill>
            <a:schemeClr val="tx1"/>
          </a:solidFill>
          <a:latin typeface="굴림" charset="-127"/>
          <a:ea typeface="굴림" charset="-127"/>
        </a:defRPr>
      </a:lvl9pPr>
    </p:titleStyle>
    <p:bodyStyle>
      <a:lvl1pPr marL="277331" indent="-277331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2600">
          <a:solidFill>
            <a:schemeClr val="tx1"/>
          </a:solidFill>
          <a:latin typeface="+mn-lt"/>
          <a:ea typeface="+mn-ea"/>
          <a:cs typeface="+mn-cs"/>
        </a:defRPr>
      </a:lvl1pPr>
      <a:lvl2pPr marL="602387" indent="-230894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275">
          <a:solidFill>
            <a:schemeClr val="tx1"/>
          </a:solidFill>
          <a:latin typeface="+mn-lt"/>
          <a:ea typeface="+mn-ea"/>
        </a:defRPr>
      </a:lvl2pPr>
      <a:lvl3pPr marL="927444" indent="-184458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1950">
          <a:solidFill>
            <a:schemeClr val="tx1"/>
          </a:solidFill>
          <a:latin typeface="+mn-lt"/>
          <a:ea typeface="+mn-ea"/>
        </a:defRPr>
      </a:lvl3pPr>
      <a:lvl4pPr marL="1298939" indent="-184458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1625">
          <a:solidFill>
            <a:schemeClr val="tx1"/>
          </a:solidFill>
          <a:latin typeface="+mn-lt"/>
          <a:ea typeface="+mn-ea"/>
        </a:defRPr>
      </a:lvl4pPr>
      <a:lvl5pPr marL="1670432" indent="-184458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»"/>
        <a:defRPr kumimoji="1" sz="1625">
          <a:solidFill>
            <a:schemeClr val="tx1"/>
          </a:solidFill>
          <a:latin typeface="+mn-lt"/>
          <a:ea typeface="+mn-ea"/>
        </a:defRPr>
      </a:lvl5pPr>
      <a:lvl6pPr marL="2042088" indent="-185645" algn="l" rtl="0" fontAlgn="base" latinLnBrk="1">
        <a:spcBef>
          <a:spcPct val="20000"/>
        </a:spcBef>
        <a:spcAft>
          <a:spcPct val="0"/>
        </a:spcAft>
        <a:buFont typeface="Arial" charset="0"/>
        <a:buChar char="»"/>
        <a:defRPr kumimoji="1" sz="1625">
          <a:solidFill>
            <a:schemeClr val="tx1"/>
          </a:solidFill>
          <a:latin typeface="+mn-lt"/>
          <a:ea typeface="+mn-ea"/>
        </a:defRPr>
      </a:lvl6pPr>
      <a:lvl7pPr marL="2413379" indent="-185645" algn="l" rtl="0" fontAlgn="base" latinLnBrk="1">
        <a:spcBef>
          <a:spcPct val="20000"/>
        </a:spcBef>
        <a:spcAft>
          <a:spcPct val="0"/>
        </a:spcAft>
        <a:buFont typeface="Arial" charset="0"/>
        <a:buChar char="»"/>
        <a:defRPr kumimoji="1" sz="1625">
          <a:solidFill>
            <a:schemeClr val="tx1"/>
          </a:solidFill>
          <a:latin typeface="+mn-lt"/>
          <a:ea typeface="+mn-ea"/>
        </a:defRPr>
      </a:lvl7pPr>
      <a:lvl8pPr marL="2784663" indent="-185645" algn="l" rtl="0" fontAlgn="base" latinLnBrk="1">
        <a:spcBef>
          <a:spcPct val="20000"/>
        </a:spcBef>
        <a:spcAft>
          <a:spcPct val="0"/>
        </a:spcAft>
        <a:buFont typeface="Arial" charset="0"/>
        <a:buChar char="»"/>
        <a:defRPr kumimoji="1" sz="1625">
          <a:solidFill>
            <a:schemeClr val="tx1"/>
          </a:solidFill>
          <a:latin typeface="+mn-lt"/>
          <a:ea typeface="+mn-ea"/>
        </a:defRPr>
      </a:lvl8pPr>
      <a:lvl9pPr marL="3155954" indent="-185645" algn="l" rtl="0" fontAlgn="base" latinLnBrk="1">
        <a:spcBef>
          <a:spcPct val="20000"/>
        </a:spcBef>
        <a:spcAft>
          <a:spcPct val="0"/>
        </a:spcAft>
        <a:buFont typeface="Arial" charset="0"/>
        <a:buChar char="»"/>
        <a:defRPr kumimoji="1" sz="1625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742578" rtl="0" eaLnBrk="1" latinLnBrk="1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288" algn="l" defTabSz="742578" rtl="0" eaLnBrk="1" latinLnBrk="1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578" algn="l" defTabSz="742578" rtl="0" eaLnBrk="1" latinLnBrk="1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3867" algn="l" defTabSz="742578" rtl="0" eaLnBrk="1" latinLnBrk="1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154" algn="l" defTabSz="742578" rtl="0" eaLnBrk="1" latinLnBrk="1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6443" algn="l" defTabSz="742578" rtl="0" eaLnBrk="1" latinLnBrk="1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7729" algn="l" defTabSz="742578" rtl="0" eaLnBrk="1" latinLnBrk="1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599019" algn="l" defTabSz="742578" rtl="0" eaLnBrk="1" latinLnBrk="1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0308" algn="l" defTabSz="742578" rtl="0" eaLnBrk="1" latinLnBrk="1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25"/>
          <p:cNvSpPr txBox="1"/>
          <p:nvPr/>
        </p:nvSpPr>
        <p:spPr>
          <a:xfrm>
            <a:off x="541533" y="1024467"/>
            <a:ext cx="9095762" cy="4888653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noAutofit/>
          </a:bodyPr>
          <a:lstStyle/>
          <a:p>
            <a:pPr>
              <a:spcBef>
                <a:spcPts val="1000"/>
              </a:spcBef>
            </a:pPr>
            <a:r>
              <a:rPr lang="en-US" altLang="ko-KR" sz="1600" b="1" dirty="0" smtClean="0">
                <a:latin typeface="한화고딕 L" panose="02020503020101020101" pitchFamily="18" charset="-127"/>
                <a:ea typeface="한화고딕 L" panose="02020503020101020101" pitchFamily="18" charset="-127"/>
              </a:rPr>
              <a:t>1. </a:t>
            </a:r>
            <a:r>
              <a:rPr lang="ko-KR" altLang="en-US" sz="1600" b="1" dirty="0" smtClean="0">
                <a:latin typeface="한화고딕 L" panose="02020503020101020101" pitchFamily="18" charset="-127"/>
                <a:ea typeface="한화고딕 L" panose="02020503020101020101" pitchFamily="18" charset="-127"/>
              </a:rPr>
              <a:t>포털에서 </a:t>
            </a:r>
            <a:r>
              <a:rPr lang="en-US" altLang="ko-KR" sz="1600" b="1" dirty="0" smtClean="0">
                <a:latin typeface="한화고딕 L" panose="02020503020101020101" pitchFamily="18" charset="-127"/>
                <a:ea typeface="한화고딕 L" panose="02020503020101020101" pitchFamily="18" charset="-127"/>
              </a:rPr>
              <a:t>‘</a:t>
            </a:r>
            <a:r>
              <a:rPr lang="ko-KR" altLang="en-US" sz="1600" b="1" dirty="0" smtClean="0">
                <a:latin typeface="한화고딕 L" panose="02020503020101020101" pitchFamily="18" charset="-127"/>
                <a:ea typeface="한화고딕 L" panose="02020503020101020101" pitchFamily="18" charset="-127"/>
              </a:rPr>
              <a:t>상생누리</a:t>
            </a:r>
            <a:r>
              <a:rPr lang="en-US" altLang="ko-KR" sz="1600" b="1" dirty="0" smtClean="0">
                <a:latin typeface="한화고딕 L" panose="02020503020101020101" pitchFamily="18" charset="-127"/>
                <a:ea typeface="한화고딕 L" panose="02020503020101020101" pitchFamily="18" charset="-127"/>
              </a:rPr>
              <a:t>’ </a:t>
            </a:r>
            <a:r>
              <a:rPr lang="ko-KR" altLang="en-US" sz="1600" b="1" dirty="0" smtClean="0">
                <a:latin typeface="한화고딕 L" panose="02020503020101020101" pitchFamily="18" charset="-127"/>
                <a:ea typeface="한화고딕 L" panose="02020503020101020101" pitchFamily="18" charset="-127"/>
              </a:rPr>
              <a:t>검색 후 사이트 접속 및 회원가입 진행</a:t>
            </a:r>
            <a:endParaRPr lang="en-US" altLang="ko-KR" sz="1200" dirty="0" smtClean="0">
              <a:latin typeface="한화고딕 L" panose="02020503020101020101" pitchFamily="18" charset="-127"/>
              <a:ea typeface="한화고딕 L" panose="02020503020101020101" pitchFamily="18" charset="-127"/>
            </a:endParaRPr>
          </a:p>
        </p:txBody>
      </p:sp>
      <p:sp>
        <p:nvSpPr>
          <p:cNvPr id="11" name="제목 4"/>
          <p:cNvSpPr>
            <a:spLocks noGrp="1"/>
          </p:cNvSpPr>
          <p:nvPr>
            <p:ph type="title"/>
          </p:nvPr>
        </p:nvSpPr>
        <p:spPr>
          <a:xfrm>
            <a:off x="450723" y="182372"/>
            <a:ext cx="9004554" cy="547783"/>
          </a:xfrm>
        </p:spPr>
        <p:txBody>
          <a:bodyPr/>
          <a:lstStyle/>
          <a:p>
            <a:r>
              <a:rPr lang="en-US" altLang="ko-KR" dirty="0" smtClean="0">
                <a:latin typeface="한화고딕 L" panose="02020503020101020101" pitchFamily="18" charset="-127"/>
                <a:ea typeface="한화고딕 L" panose="02020503020101020101" pitchFamily="18" charset="-127"/>
              </a:rPr>
              <a:t>Ⅰ. </a:t>
            </a:r>
            <a:r>
              <a:rPr lang="ko-KR" altLang="en-US" dirty="0" smtClean="0">
                <a:latin typeface="한화고딕 L" panose="02020503020101020101" pitchFamily="18" charset="-127"/>
                <a:ea typeface="한화고딕 L" panose="02020503020101020101" pitchFamily="18" charset="-127"/>
              </a:rPr>
              <a:t>상생누리 접속 경로</a:t>
            </a:r>
            <a:endParaRPr lang="ko-KR" altLang="en-US" sz="2000" dirty="0">
              <a:latin typeface="한화고딕 L" panose="02020503020101020101" pitchFamily="18" charset="-127"/>
              <a:ea typeface="한화고딕 L" panose="02020503020101020101" pitchFamily="18" charset="-127"/>
            </a:endParaRP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3190" y="1489338"/>
            <a:ext cx="6728321" cy="4201360"/>
          </a:xfrm>
          <a:prstGeom prst="rect">
            <a:avLst/>
          </a:prstGeom>
        </p:spPr>
      </p:pic>
      <p:sp>
        <p:nvSpPr>
          <p:cNvPr id="5" name="직사각형 4"/>
          <p:cNvSpPr/>
          <p:nvPr/>
        </p:nvSpPr>
        <p:spPr>
          <a:xfrm>
            <a:off x="1013255" y="3048664"/>
            <a:ext cx="2224215" cy="720148"/>
          </a:xfrm>
          <a:prstGeom prst="rect">
            <a:avLst/>
          </a:prstGeom>
          <a:noFill/>
          <a:ln w="38100" cap="sq">
            <a:solidFill>
              <a:srgbClr val="FF9933"/>
            </a:solidFill>
            <a:prstDash val="dash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300"/>
              </a:spcBef>
              <a:spcAft>
                <a:spcPts val="300"/>
              </a:spcAft>
            </a:pPr>
            <a:endParaRPr lang="ko-KR" altLang="en-US" sz="1600" dirty="0" err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9574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25"/>
          <p:cNvSpPr txBox="1"/>
          <p:nvPr/>
        </p:nvSpPr>
        <p:spPr>
          <a:xfrm>
            <a:off x="541533" y="1024467"/>
            <a:ext cx="9095762" cy="4888653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noAutofit/>
          </a:bodyPr>
          <a:lstStyle/>
          <a:p>
            <a:pPr>
              <a:spcBef>
                <a:spcPts val="1000"/>
              </a:spcBef>
            </a:pPr>
            <a:r>
              <a:rPr lang="en-US" altLang="ko-KR" sz="1600" b="1" dirty="0" smtClean="0">
                <a:latin typeface="한화고딕 L" panose="02020503020101020101" pitchFamily="18" charset="-127"/>
                <a:ea typeface="한화고딕 L" panose="02020503020101020101" pitchFamily="18" charset="-127"/>
              </a:rPr>
              <a:t>2. </a:t>
            </a:r>
            <a:r>
              <a:rPr lang="en-US" altLang="ko-KR" sz="1600" b="1" dirty="0" smtClean="0">
                <a:latin typeface="한화고딕 L" panose="02020503020101020101" pitchFamily="18" charset="-127"/>
                <a:ea typeface="한화고딕 L" panose="02020503020101020101" pitchFamily="18" charset="-127"/>
              </a:rPr>
              <a:t>‘</a:t>
            </a:r>
            <a:r>
              <a:rPr lang="ko-KR" altLang="en-US" sz="1600" b="1" dirty="0" smtClean="0">
                <a:latin typeface="한화고딕 L" panose="02020503020101020101" pitchFamily="18" charset="-127"/>
                <a:ea typeface="한화고딕 L" panose="02020503020101020101" pitchFamily="18" charset="-127"/>
              </a:rPr>
              <a:t>동반성장 프로그램</a:t>
            </a:r>
            <a:r>
              <a:rPr lang="en-US" altLang="ko-KR" sz="1600" b="1" dirty="0" smtClean="0">
                <a:latin typeface="한화고딕 L" panose="02020503020101020101" pitchFamily="18" charset="-127"/>
                <a:ea typeface="한화고딕 L" panose="02020503020101020101" pitchFamily="18" charset="-127"/>
              </a:rPr>
              <a:t>’ </a:t>
            </a:r>
            <a:r>
              <a:rPr lang="ko-KR" altLang="en-US" sz="1600" b="1" dirty="0" smtClean="0">
                <a:latin typeface="한화고딕 L" panose="02020503020101020101" pitchFamily="18" charset="-127"/>
                <a:ea typeface="한화고딕 L" panose="02020503020101020101" pitchFamily="18" charset="-127"/>
              </a:rPr>
              <a:t>탭에서 </a:t>
            </a:r>
            <a:r>
              <a:rPr lang="en-US" altLang="ko-KR" sz="1600" b="1" dirty="0" smtClean="0">
                <a:latin typeface="한화고딕 L" panose="02020503020101020101" pitchFamily="18" charset="-127"/>
                <a:ea typeface="한화고딕 L" panose="02020503020101020101" pitchFamily="18" charset="-127"/>
              </a:rPr>
              <a:t>‘</a:t>
            </a:r>
            <a:r>
              <a:rPr lang="ko-KR" altLang="en-US" sz="1600" b="1" dirty="0" smtClean="0">
                <a:latin typeface="한화고딕 L" panose="02020503020101020101" pitchFamily="18" charset="-127"/>
                <a:ea typeface="한화고딕 L" panose="02020503020101020101" pitchFamily="18" charset="-127"/>
              </a:rPr>
              <a:t>프로그램 검색</a:t>
            </a:r>
            <a:r>
              <a:rPr lang="en-US" altLang="ko-KR" sz="1600" b="1" dirty="0" smtClean="0">
                <a:latin typeface="한화고딕 L" panose="02020503020101020101" pitchFamily="18" charset="-127"/>
                <a:ea typeface="한화고딕 L" panose="02020503020101020101" pitchFamily="18" charset="-127"/>
              </a:rPr>
              <a:t>’</a:t>
            </a:r>
            <a:r>
              <a:rPr lang="ko-KR" altLang="en-US" sz="1600" b="1" dirty="0" smtClean="0">
                <a:latin typeface="한화고딕 L" panose="02020503020101020101" pitchFamily="18" charset="-127"/>
                <a:ea typeface="한화고딕 L" panose="02020503020101020101" pitchFamily="18" charset="-127"/>
              </a:rPr>
              <a:t> 클릭</a:t>
            </a:r>
            <a:endParaRPr lang="en-US" altLang="ko-KR" sz="1200" dirty="0" smtClean="0">
              <a:latin typeface="한화고딕 L" panose="02020503020101020101" pitchFamily="18" charset="-127"/>
              <a:ea typeface="한화고딕 L" panose="02020503020101020101" pitchFamily="18" charset="-127"/>
            </a:endParaRPr>
          </a:p>
        </p:txBody>
      </p:sp>
      <p:sp>
        <p:nvSpPr>
          <p:cNvPr id="11" name="제목 4"/>
          <p:cNvSpPr>
            <a:spLocks noGrp="1"/>
          </p:cNvSpPr>
          <p:nvPr>
            <p:ph type="title"/>
          </p:nvPr>
        </p:nvSpPr>
        <p:spPr>
          <a:xfrm>
            <a:off x="450723" y="182372"/>
            <a:ext cx="9004554" cy="547783"/>
          </a:xfrm>
        </p:spPr>
        <p:txBody>
          <a:bodyPr/>
          <a:lstStyle/>
          <a:p>
            <a:r>
              <a:rPr lang="en-US" altLang="ko-KR" dirty="0" smtClean="0">
                <a:latin typeface="한화고딕 L" panose="02020503020101020101" pitchFamily="18" charset="-127"/>
                <a:ea typeface="한화고딕 L" panose="02020503020101020101" pitchFamily="18" charset="-127"/>
              </a:rPr>
              <a:t>Ⅰ. </a:t>
            </a:r>
            <a:r>
              <a:rPr lang="ko-KR" altLang="en-US" dirty="0">
                <a:latin typeface="한화고딕 L" panose="02020503020101020101" pitchFamily="18" charset="-127"/>
                <a:ea typeface="한화고딕 L" panose="02020503020101020101" pitchFamily="18" charset="-127"/>
              </a:rPr>
              <a:t>상생누리 접속 경로</a:t>
            </a:r>
            <a:endParaRPr lang="ko-KR" altLang="en-US" sz="2000" dirty="0">
              <a:latin typeface="한화고딕 L" panose="02020503020101020101" pitchFamily="18" charset="-127"/>
              <a:ea typeface="한화고딕 L" panose="02020503020101020101" pitchFamily="18" charset="-127"/>
            </a:endParaRP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7817" y="1357280"/>
            <a:ext cx="8022552" cy="3582292"/>
          </a:xfrm>
          <a:prstGeom prst="rect">
            <a:avLst/>
          </a:prstGeom>
        </p:spPr>
      </p:pic>
      <p:sp>
        <p:nvSpPr>
          <p:cNvPr id="6" name="직사각형 5"/>
          <p:cNvSpPr/>
          <p:nvPr/>
        </p:nvSpPr>
        <p:spPr>
          <a:xfrm>
            <a:off x="2574879" y="1671277"/>
            <a:ext cx="1210044" cy="720148"/>
          </a:xfrm>
          <a:prstGeom prst="rect">
            <a:avLst/>
          </a:prstGeom>
          <a:noFill/>
          <a:ln w="38100" cap="sq">
            <a:solidFill>
              <a:srgbClr val="FF9933"/>
            </a:solidFill>
            <a:prstDash val="dash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300"/>
              </a:spcBef>
              <a:spcAft>
                <a:spcPts val="300"/>
              </a:spcAft>
            </a:pPr>
            <a:endParaRPr lang="ko-KR" altLang="en-US" sz="1600" dirty="0" err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8365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25"/>
          <p:cNvSpPr txBox="1"/>
          <p:nvPr/>
        </p:nvSpPr>
        <p:spPr>
          <a:xfrm>
            <a:off x="541533" y="1024467"/>
            <a:ext cx="9095762" cy="4888653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noAutofit/>
          </a:bodyPr>
          <a:lstStyle/>
          <a:p>
            <a:pPr>
              <a:spcBef>
                <a:spcPts val="1000"/>
              </a:spcBef>
            </a:pPr>
            <a:r>
              <a:rPr lang="en-US" altLang="ko-KR" sz="1600" b="1" dirty="0" smtClean="0">
                <a:latin typeface="한화고딕 L" panose="02020503020101020101" pitchFamily="18" charset="-127"/>
                <a:ea typeface="한화고딕 L" panose="02020503020101020101" pitchFamily="18" charset="-127"/>
              </a:rPr>
              <a:t>3. </a:t>
            </a:r>
            <a:r>
              <a:rPr lang="ko-KR" altLang="en-US" sz="1600" b="1" dirty="0" smtClean="0">
                <a:latin typeface="한화고딕 L" panose="02020503020101020101" pitchFamily="18" charset="-127"/>
                <a:ea typeface="한화고딕 L" panose="02020503020101020101" pitchFamily="18" charset="-127"/>
              </a:rPr>
              <a:t>기업명 </a:t>
            </a:r>
            <a:r>
              <a:rPr lang="en-US" altLang="ko-KR" sz="1600" b="1" dirty="0" smtClean="0">
                <a:latin typeface="한화고딕 L" panose="02020503020101020101" pitchFamily="18" charset="-127"/>
                <a:ea typeface="한화고딕 L" panose="02020503020101020101" pitchFamily="18" charset="-127"/>
              </a:rPr>
              <a:t>‘</a:t>
            </a:r>
            <a:r>
              <a:rPr lang="ko-KR" altLang="en-US" sz="1600" b="1" dirty="0" err="1" smtClean="0">
                <a:latin typeface="한화고딕 L" panose="02020503020101020101" pitchFamily="18" charset="-127"/>
                <a:ea typeface="한화고딕 L" panose="02020503020101020101" pitchFamily="18" charset="-127"/>
              </a:rPr>
              <a:t>한화솔루션</a:t>
            </a:r>
            <a:r>
              <a:rPr lang="en-US" altLang="ko-KR" sz="1600" b="1" dirty="0" smtClean="0">
                <a:latin typeface="한화고딕 L" panose="02020503020101020101" pitchFamily="18" charset="-127"/>
                <a:ea typeface="한화고딕 L" panose="02020503020101020101" pitchFamily="18" charset="-127"/>
              </a:rPr>
              <a:t>’</a:t>
            </a:r>
            <a:r>
              <a:rPr lang="ko-KR" altLang="en-US" sz="1600" b="1" dirty="0" smtClean="0">
                <a:latin typeface="한화고딕 L" panose="02020503020101020101" pitchFamily="18" charset="-127"/>
                <a:ea typeface="한화고딕 L" panose="02020503020101020101" pitchFamily="18" charset="-127"/>
              </a:rPr>
              <a:t> </a:t>
            </a:r>
            <a:r>
              <a:rPr lang="ko-KR" altLang="en-US" sz="1600" b="1" dirty="0" smtClean="0">
                <a:latin typeface="한화고딕 L" panose="02020503020101020101" pitchFamily="18" charset="-127"/>
                <a:ea typeface="한화고딕 L" panose="02020503020101020101" pitchFamily="18" charset="-127"/>
              </a:rPr>
              <a:t>검색 후 </a:t>
            </a:r>
            <a:r>
              <a:rPr lang="en-US" altLang="ko-KR" sz="1600" b="1" dirty="0" smtClean="0">
                <a:latin typeface="한화고딕 L" panose="02020503020101020101" pitchFamily="18" charset="-127"/>
                <a:ea typeface="한화고딕 L" panose="02020503020101020101" pitchFamily="18" charset="-127"/>
              </a:rPr>
              <a:t>‘</a:t>
            </a:r>
            <a:r>
              <a:rPr lang="ko-KR" altLang="en-US" sz="1600" b="1" dirty="0" err="1" smtClean="0">
                <a:latin typeface="한화고딕 L" panose="02020503020101020101" pitchFamily="18" charset="-127"/>
                <a:ea typeface="한화고딕 L" panose="02020503020101020101" pitchFamily="18" charset="-127"/>
              </a:rPr>
              <a:t>신규거래</a:t>
            </a:r>
            <a:r>
              <a:rPr lang="ko-KR" altLang="en-US" sz="1600" b="1" dirty="0" smtClean="0">
                <a:latin typeface="한화고딕 L" panose="02020503020101020101" pitchFamily="18" charset="-127"/>
                <a:ea typeface="한화고딕 L" panose="02020503020101020101" pitchFamily="18" charset="-127"/>
              </a:rPr>
              <a:t> 제안 제도 안내</a:t>
            </a:r>
            <a:r>
              <a:rPr lang="en-US" altLang="ko-KR" sz="1600" b="1" dirty="0" smtClean="0">
                <a:latin typeface="한화고딕 L" panose="02020503020101020101" pitchFamily="18" charset="-127"/>
                <a:ea typeface="한화고딕 L" panose="02020503020101020101" pitchFamily="18" charset="-127"/>
              </a:rPr>
              <a:t>’</a:t>
            </a:r>
            <a:r>
              <a:rPr lang="ko-KR" altLang="en-US" sz="1600" b="1" dirty="0" smtClean="0">
                <a:latin typeface="한화고딕 L" panose="02020503020101020101" pitchFamily="18" charset="-127"/>
                <a:ea typeface="한화고딕 L" panose="02020503020101020101" pitchFamily="18" charset="-127"/>
              </a:rPr>
              <a:t> 프로그램에서 신청 버튼 클릭</a:t>
            </a:r>
            <a:endParaRPr lang="en-US" altLang="ko-KR" sz="1600" b="1" dirty="0" smtClean="0">
              <a:latin typeface="한화고딕 L" panose="02020503020101020101" pitchFamily="18" charset="-127"/>
              <a:ea typeface="한화고딕 L" panose="02020503020101020101" pitchFamily="18" charset="-127"/>
            </a:endParaRPr>
          </a:p>
          <a:p>
            <a:pPr>
              <a:spcBef>
                <a:spcPts val="1000"/>
              </a:spcBef>
            </a:pPr>
            <a:r>
              <a:rPr lang="en-US" altLang="ko-KR" sz="1600" b="1" dirty="0">
                <a:latin typeface="한화고딕 L" panose="02020503020101020101" pitchFamily="18" charset="-127"/>
                <a:ea typeface="한화고딕 L" panose="02020503020101020101" pitchFamily="18" charset="-127"/>
              </a:rPr>
              <a:t> </a:t>
            </a:r>
            <a:r>
              <a:rPr lang="en-US" altLang="ko-KR" sz="1600" b="1" dirty="0" smtClean="0">
                <a:latin typeface="한화고딕 L" panose="02020503020101020101" pitchFamily="18" charset="-127"/>
                <a:ea typeface="한화고딕 L" panose="02020503020101020101" pitchFamily="18" charset="-127"/>
              </a:rPr>
              <a:t>   </a:t>
            </a:r>
            <a:r>
              <a:rPr lang="en-US" altLang="ko-KR" sz="1600" dirty="0" smtClean="0">
                <a:latin typeface="한화고딕 L" panose="02020503020101020101" pitchFamily="18" charset="-127"/>
                <a:ea typeface="한화고딕 L" panose="02020503020101020101" pitchFamily="18" charset="-127"/>
              </a:rPr>
              <a:t> - </a:t>
            </a:r>
            <a:r>
              <a:rPr lang="ko-KR" altLang="en-US" sz="1600" dirty="0" smtClean="0">
                <a:latin typeface="한화고딕 L" panose="02020503020101020101" pitchFamily="18" charset="-127"/>
                <a:ea typeface="한화고딕 L" panose="02020503020101020101" pitchFamily="18" charset="-127"/>
              </a:rPr>
              <a:t>이후 안내에 따라 신청절차 진행</a:t>
            </a:r>
            <a:endParaRPr lang="en-US" altLang="ko-KR" sz="1200" dirty="0" smtClean="0">
              <a:latin typeface="한화고딕 L" panose="02020503020101020101" pitchFamily="18" charset="-127"/>
              <a:ea typeface="한화고딕 L" panose="02020503020101020101" pitchFamily="18" charset="-127"/>
            </a:endParaRPr>
          </a:p>
        </p:txBody>
      </p:sp>
      <p:sp>
        <p:nvSpPr>
          <p:cNvPr id="11" name="제목 4"/>
          <p:cNvSpPr>
            <a:spLocks noGrp="1"/>
          </p:cNvSpPr>
          <p:nvPr>
            <p:ph type="title"/>
          </p:nvPr>
        </p:nvSpPr>
        <p:spPr>
          <a:xfrm>
            <a:off x="450723" y="182372"/>
            <a:ext cx="9004554" cy="547783"/>
          </a:xfrm>
        </p:spPr>
        <p:txBody>
          <a:bodyPr/>
          <a:lstStyle/>
          <a:p>
            <a:r>
              <a:rPr lang="en-US" altLang="ko-KR" dirty="0" smtClean="0">
                <a:latin typeface="한화고딕 L" panose="02020503020101020101" pitchFamily="18" charset="-127"/>
                <a:ea typeface="한화고딕 L" panose="02020503020101020101" pitchFamily="18" charset="-127"/>
              </a:rPr>
              <a:t>Ⅰ. </a:t>
            </a:r>
            <a:r>
              <a:rPr lang="ko-KR" altLang="en-US" dirty="0">
                <a:latin typeface="한화고딕 L" panose="02020503020101020101" pitchFamily="18" charset="-127"/>
                <a:ea typeface="한화고딕 L" panose="02020503020101020101" pitchFamily="18" charset="-127"/>
              </a:rPr>
              <a:t>상생누리 접속 </a:t>
            </a:r>
            <a:r>
              <a:rPr lang="ko-KR" altLang="en-US" dirty="0" smtClean="0">
                <a:latin typeface="한화고딕 L" panose="02020503020101020101" pitchFamily="18" charset="-127"/>
                <a:ea typeface="한화고딕 L" panose="02020503020101020101" pitchFamily="18" charset="-127"/>
              </a:rPr>
              <a:t>경로</a:t>
            </a:r>
            <a:endParaRPr lang="ko-KR" altLang="en-US" sz="2000" dirty="0">
              <a:latin typeface="한화고딕 L" panose="02020503020101020101" pitchFamily="18" charset="-127"/>
              <a:ea typeface="한화고딕 L" panose="02020503020101020101" pitchFamily="18" charset="-127"/>
            </a:endParaRP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4554" y="1705426"/>
            <a:ext cx="7972303" cy="4502006"/>
          </a:xfrm>
          <a:prstGeom prst="rect">
            <a:avLst/>
          </a:prstGeom>
        </p:spPr>
      </p:pic>
      <p:sp>
        <p:nvSpPr>
          <p:cNvPr id="6" name="직사각형 5"/>
          <p:cNvSpPr/>
          <p:nvPr/>
        </p:nvSpPr>
        <p:spPr>
          <a:xfrm>
            <a:off x="2728786" y="3171463"/>
            <a:ext cx="1449676" cy="428264"/>
          </a:xfrm>
          <a:prstGeom prst="rect">
            <a:avLst/>
          </a:prstGeom>
          <a:noFill/>
          <a:ln w="38100" cap="sq">
            <a:solidFill>
              <a:srgbClr val="FF9933"/>
            </a:solidFill>
            <a:prstDash val="dash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300"/>
              </a:spcBef>
              <a:spcAft>
                <a:spcPts val="300"/>
              </a:spcAft>
            </a:pPr>
            <a:endParaRPr lang="ko-KR" altLang="en-US" sz="1600" dirty="0" err="1">
              <a:solidFill>
                <a:schemeClr val="bg1"/>
              </a:solidFill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8044404" y="5779168"/>
            <a:ext cx="613459" cy="390138"/>
          </a:xfrm>
          <a:prstGeom prst="rect">
            <a:avLst/>
          </a:prstGeom>
          <a:noFill/>
          <a:ln w="38100" cap="sq">
            <a:solidFill>
              <a:srgbClr val="FF9933"/>
            </a:solidFill>
            <a:prstDash val="dash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300"/>
              </a:spcBef>
              <a:spcAft>
                <a:spcPts val="300"/>
              </a:spcAft>
            </a:pPr>
            <a:endParaRPr lang="ko-KR" altLang="en-US" sz="1600" dirty="0" err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3340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GLE" val="5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GLE" val="5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GLE" val="4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GLE" val="4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GLE" val="3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GLE" val="3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GLE" val="2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GLE" val="2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GLE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Ub1LmWUTH66PHUHOGMc5A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GLE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brz9zda8GX.mJLozzH.kQ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ClientLogo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Documenttyp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Subtitl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Titl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5tNN_OdVRnC_8Tatiiw6bA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5. Sourc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BottomLin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2. Slide Titl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TopLin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2. Slide Title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Slide Number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5. Source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1. On-page tracker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2. Slide Title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Slide Number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5. Source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1. On-page tracker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4. Footnote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4rr4tMNF_YKrm2klDtNmBg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2. Slide Title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Slide Number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5. Source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1. On-page tracker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SLT1O8TxUOiwuWKMXiHfQ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2. Slide Title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3. Subtitl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2. Slide Title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Slide Number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5. Source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1. On-page tracker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lLkvo082BtswQ_ZzOVtSQ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Logo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heme/theme1.xml><?xml version="1.0" encoding="utf-8"?>
<a:theme xmlns:a="http://schemas.openxmlformats.org/drawingml/2006/main" name="9_White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FAD3AC"/>
      </a:accent1>
      <a:accent2>
        <a:srgbClr val="F79646"/>
      </a:accent2>
      <a:accent3>
        <a:srgbClr val="F37321"/>
      </a:accent3>
      <a:accent4>
        <a:srgbClr val="A75884"/>
      </a:accent4>
      <a:accent5>
        <a:srgbClr val="F8B62B"/>
      </a:accent5>
      <a:accent6>
        <a:srgbClr val="7F7F7F"/>
      </a:accent6>
      <a:hlink>
        <a:srgbClr val="68B3A9"/>
      </a:hlink>
      <a:folHlink>
        <a:srgbClr val="333333"/>
      </a:folHlink>
    </a:clrScheme>
    <a:fontScheme name="White Fonts">
      <a:majorFont>
        <a:latin typeface="Georgia"/>
        <a:ea typeface="-윤명조150"/>
        <a:cs typeface=""/>
      </a:majorFont>
      <a:minorFont>
        <a:latin typeface="Arial"/>
        <a:ea typeface="-윤고딕130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 w="6350" cap="sq">
          <a:noFill/>
          <a:miter lim="800000"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spcBef>
            <a:spcPts val="300"/>
          </a:spcBef>
          <a:spcAft>
            <a:spcPts val="300"/>
          </a:spcAft>
          <a:defRPr sz="1600" dirty="0" err="1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6350" cap="flat">
          <a:solidFill>
            <a:schemeClr val="tx1"/>
          </a:solidFill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ln w="6350">
          <a:noFill/>
          <a:miter lim="800000"/>
        </a:ln>
      </a:spPr>
      <a:bodyPr vert="horz" wrap="square" lIns="0" tIns="0" rIns="0" bIns="0" rtlCol="0">
        <a:noAutofit/>
      </a:bodyPr>
      <a:lstStyle>
        <a:defPPr algn="l">
          <a:spcBef>
            <a:spcPts val="300"/>
          </a:spcBef>
          <a:spcAft>
            <a:spcPts val="300"/>
          </a:spcAft>
          <a:buNone/>
          <a:defRPr sz="1600" dirty="0" smtClean="0"/>
        </a:defPPr>
      </a:lstStyle>
    </a:txDef>
  </a:objectDefaults>
  <a:extraClrSchemeLst>
    <a:extraClrScheme>
      <a:clrScheme name="Scheme White">
        <a:dk1>
          <a:srgbClr val="000000"/>
        </a:dk1>
        <a:lt1>
          <a:srgbClr val="FFFFFF"/>
        </a:lt1>
        <a:dk2>
          <a:srgbClr val="FFFFFF"/>
        </a:dk2>
        <a:lt2>
          <a:srgbClr val="FFFFFF"/>
        </a:lt2>
        <a:accent1>
          <a:srgbClr val="051C2C"/>
        </a:accent1>
        <a:accent2>
          <a:srgbClr val="00A9F4"/>
        </a:accent2>
        <a:accent3>
          <a:srgbClr val="1F40E6"/>
        </a:accent3>
        <a:accent4>
          <a:srgbClr val="AAE6F0"/>
        </a:accent4>
        <a:accent5>
          <a:srgbClr val="3C96B4"/>
        </a:accent5>
        <a:accent6>
          <a:srgbClr val="AFC3FF"/>
        </a:accent6>
        <a:hlink>
          <a:srgbClr val="1F40E6"/>
        </a:hlink>
        <a:folHlink>
          <a:srgbClr val="8C5AC8"/>
        </a:folHlink>
      </a:clrScheme>
    </a:extraClrScheme>
  </a:extraClrSchemeLst>
  <a:custClrLst>
    <a:custClr name="Electric Blue">
      <a:srgbClr val="2251FF"/>
    </a:custClr>
    <a:custClr name="Cyan">
      <a:srgbClr val="00A9F4"/>
    </a:custClr>
    <a:custClr name="Pale Blue">
      <a:srgbClr val="6DC1DB"/>
    </a:custClr>
    <a:custClr name="Super Light Gray">
      <a:srgbClr val="D0D0D0"/>
    </a:custClr>
    <a:custClr name="Pink">
      <a:srgbClr val="E8BDAD"/>
    </a:custClr>
    <a:custClr name="Orange">
      <a:srgbClr val="FAA082"/>
    </a:custClr>
    <a:custClr name="Red">
      <a:srgbClr val="E5546C"/>
    </a:custClr>
    <a:custClr name="Null">
      <a:srgbClr val="FEFFFF"/>
    </a:custClr>
    <a:custClr name="Null">
      <a:srgbClr val="FEFFFF"/>
    </a:custClr>
    <a:custClr name="Null">
      <a:srgbClr val="FEFFFF"/>
    </a:custClr>
    <a:custClr name="Dark Gray">
      <a:srgbClr val="4D4D4D"/>
    </a:custClr>
    <a:custClr name="Mid Gray">
      <a:srgbClr val="7F7F7F"/>
    </a:custClr>
    <a:custClr name="Light Gray">
      <a:srgbClr val="B3B3B3"/>
    </a:custClr>
    <a:custClr name="Super Light Gray">
      <a:srgbClr val="D0D0D0"/>
    </a:custClr>
    <a:custClr name="Pale Gray">
      <a:srgbClr val="E6E6E6"/>
    </a:custClr>
    <a:custClr name="Null">
      <a:srgbClr val="FEFFFF"/>
    </a:custClr>
    <a:custClr name="Null">
      <a:srgbClr val="FEFFFF"/>
    </a:custClr>
    <a:custClr name="Null">
      <a:srgbClr val="FEFFFF"/>
    </a:custClr>
    <a:custClr name="Null">
      <a:srgbClr val="FEFFFF"/>
    </a:custClr>
    <a:custClr name="Null">
      <a:srgbClr val="FEFFFF"/>
    </a:custClr>
    <a:custClr name="Linear 1 (Deep Blue)">
      <a:srgbClr val="051C2C"/>
    </a:custClr>
    <a:custClr name="Linear 2">
      <a:srgbClr val="034B6F"/>
    </a:custClr>
    <a:custClr name="Linear 3">
      <a:srgbClr val="027AB1"/>
    </a:custClr>
    <a:custClr name="Linear 4 (Cyan)">
      <a:srgbClr val="00A9F4"/>
    </a:custClr>
    <a:custClr name="Linear 5">
      <a:srgbClr val="39BDF3"/>
    </a:custClr>
    <a:custClr name="Linear 6">
      <a:srgbClr val="71D2F1"/>
    </a:custClr>
    <a:custClr name="Linear 7 (Pale Blue)">
      <a:srgbClr val="AAE6F0"/>
    </a:custClr>
    <a:custClr name="Null">
      <a:srgbClr val="FEFFFF"/>
    </a:custClr>
    <a:custClr name="Null">
      <a:srgbClr val="FEFFFF"/>
    </a:custClr>
    <a:custClr name="Null">
      <a:srgbClr val="FEFFFF"/>
    </a:custClr>
  </a:custClrLst>
  <a:extLst>
    <a:ext uri="{05A4C25C-085E-4340-85A3-A5531E510DB2}">
      <thm15:themeFamily xmlns:thm15="http://schemas.microsoft.com/office/thememl/2012/main" name="OneFirm-Template-Wide.potx" id="{F56FFCE1-449F-4790-9560-D44A10C64F29}" vid="{82FE55C4-C02B-4BAA-8A0A-23089005CEAA}"/>
    </a:ext>
  </a:extLst>
</a:theme>
</file>

<file path=ppt/theme/theme2.xml><?xml version="1.0" encoding="utf-8"?>
<a:theme xmlns:a="http://schemas.openxmlformats.org/drawingml/2006/main" name="3_Office 테마">
  <a:themeElements>
    <a:clrScheme name="Office 테마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 테마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테마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5_Office 테마">
  <a:themeElements>
    <a:clrScheme name="Office 테마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 테마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테마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40006</TotalTime>
  <Words>68</Words>
  <Application>Microsoft Office PowerPoint</Application>
  <PresentationFormat>A4 용지(210x297mm)</PresentationFormat>
  <Paragraphs>10</Paragraphs>
  <Slides>3</Slides>
  <Notes>3</Notes>
  <HiddenSlides>0</HiddenSlides>
  <MMClips>0</MMClips>
  <ScaleCrop>false</ScaleCrop>
  <HeadingPairs>
    <vt:vector size="8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3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7" baseType="lpstr">
      <vt:lpstr>HY헤드라인M</vt:lpstr>
      <vt:lpstr>굴림</vt:lpstr>
      <vt:lpstr>맑은 고딕</vt:lpstr>
      <vt:lpstr>-윤고딕130</vt:lpstr>
      <vt:lpstr>-윤명조150</vt:lpstr>
      <vt:lpstr>한화고딕 L</vt:lpstr>
      <vt:lpstr>Arial</vt:lpstr>
      <vt:lpstr>Georgia</vt:lpstr>
      <vt:lpstr>Segoe UI</vt:lpstr>
      <vt:lpstr>Wingdings</vt:lpstr>
      <vt:lpstr>9_White</vt:lpstr>
      <vt:lpstr>3_Office 테마</vt:lpstr>
      <vt:lpstr>5_Office 테마</vt:lpstr>
      <vt:lpstr>think-cell Slide</vt:lpstr>
      <vt:lpstr>Ⅰ. 상생누리 접속 경로</vt:lpstr>
      <vt:lpstr>Ⅰ. 상생누리 접속 경로</vt:lpstr>
      <vt:lpstr>Ⅰ. 상생누리 접속 경로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전유환</dc:creator>
  <cp:lastModifiedBy>김대경(KIM DAE KYUNG)</cp:lastModifiedBy>
  <cp:revision>1268</cp:revision>
  <cp:lastPrinted>2022-05-26T08:46:35Z</cp:lastPrinted>
  <dcterms:created xsi:type="dcterms:W3CDTF">2021-05-19T23:55:42Z</dcterms:created>
  <dcterms:modified xsi:type="dcterms:W3CDTF">2023-11-29T08:06:36Z</dcterms:modified>
</cp:coreProperties>
</file>